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3"/>
  </p:notesMasterIdLst>
  <p:sldIdLst>
    <p:sldId id="256" r:id="rId2"/>
  </p:sldIdLst>
  <p:sldSz cx="30275213" cy="42803763"/>
  <p:notesSz cx="6953250" cy="9239250"/>
  <p:embeddedFontLst>
    <p:embeddedFont>
      <p:font typeface="Nunito" pitchFamily="2" charset="0"/>
      <p:regular r:id="rId4"/>
      <p:bold r:id="rId5"/>
      <p:italic r:id="rId6"/>
      <p:boldItalic r:id="rId7"/>
    </p:embeddedFont>
    <p:embeddedFont>
      <p:font typeface="Open Sans" panose="020B0606030504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3482" userDrawn="1">
          <p15:clr>
            <a:srgbClr val="A4A3A4"/>
          </p15:clr>
        </p15:guide>
        <p15:guide id="2" pos="9536"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taro" initials="L" lastIdx="1" clrIdx="0">
    <p:extLst>
      <p:ext uri="{19B8F6BF-5375-455C-9EA6-DF929625EA0E}">
        <p15:presenceInfo xmlns:p15="http://schemas.microsoft.com/office/powerpoint/2012/main" userId="Lauta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232A"/>
    <a:srgbClr val="2D3C50"/>
    <a:srgbClr val="E64B3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0599" autoAdjust="0"/>
  </p:normalViewPr>
  <p:slideViewPr>
    <p:cSldViewPr snapToGrid="0">
      <p:cViewPr>
        <p:scale>
          <a:sx n="60" d="100"/>
          <a:sy n="60" d="100"/>
        </p:scale>
        <p:origin x="-3810" y="-12252"/>
      </p:cViewPr>
      <p:guideLst>
        <p:guide orient="horz" pos="13482"/>
        <p:guide pos="953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presProps" Target="pres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heme" Target="theme/theme1.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5-05T10:31:30.831" idx="1">
    <p:pos x="10" y="10"/>
    <p:text>- Achicar cuadro resumen
- Ordenar figuras
- Mejorar viñeta (y que quede coherente con el resto)
- Poner formula asortatividad
- Distancia autores/instituciones
- Revisar texto
- Bullets o texto?</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95325" y="4388625"/>
            <a:ext cx="5562600" cy="415765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32"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1:notes"/>
          <p:cNvSpPr txBox="1">
            <a:spLocks noGrp="1"/>
          </p:cNvSpPr>
          <p:nvPr>
            <p:ph type="body" idx="1"/>
          </p:nvPr>
        </p:nvSpPr>
        <p:spPr>
          <a:xfrm>
            <a:off x="695325" y="4388625"/>
            <a:ext cx="5562600" cy="41576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5" name="Google Shape;95;p1:notes"/>
          <p:cNvSpPr>
            <a:spLocks noGrp="1" noRot="1" noChangeAspect="1"/>
          </p:cNvSpPr>
          <p:nvPr>
            <p:ph type="sldImg" idx="2"/>
          </p:nvPr>
        </p:nvSpPr>
        <p:spPr>
          <a:xfrm>
            <a:off x="2251075" y="692150"/>
            <a:ext cx="2451100" cy="3465513"/>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4 Content" type="fourObj">
  <p:cSld name="FOUR_OBJECTS">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1513324"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1513325"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8" name="Google Shape;18;p2"/>
          <p:cNvSpPr txBox="1">
            <a:spLocks noGrp="1"/>
          </p:cNvSpPr>
          <p:nvPr>
            <p:ph type="body" idx="2"/>
          </p:nvPr>
        </p:nvSpPr>
        <p:spPr>
          <a:xfrm>
            <a:off x="15190170" y="9986720"/>
            <a:ext cx="13571722" cy="1402640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19" name="Google Shape;19;p2"/>
          <p:cNvSpPr txBox="1">
            <a:spLocks noGrp="1"/>
          </p:cNvSpPr>
          <p:nvPr>
            <p:ph type="body" idx="3"/>
          </p:nvPr>
        </p:nvSpPr>
        <p:spPr>
          <a:xfrm>
            <a:off x="1513325"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0" name="Google Shape;20;p2"/>
          <p:cNvSpPr txBox="1">
            <a:spLocks noGrp="1"/>
          </p:cNvSpPr>
          <p:nvPr>
            <p:ph type="body" idx="4"/>
          </p:nvPr>
        </p:nvSpPr>
        <p:spPr>
          <a:xfrm>
            <a:off x="15190170" y="24211292"/>
            <a:ext cx="13571722" cy="14026405"/>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21" name="Google Shape;21;p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2" name="Google Shape;22;p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3" name="Google Shape;23;p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11"/>
          <p:cNvSpPr txBox="1">
            <a:spLocks noGrp="1"/>
          </p:cNvSpPr>
          <p:nvPr>
            <p:ph type="title"/>
          </p:nvPr>
        </p:nvSpPr>
        <p:spPr>
          <a:xfrm>
            <a:off x="5933935" y="29962229"/>
            <a:ext cx="18165349" cy="3538081"/>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76" name="Google Shape;76;p11"/>
          <p:cNvSpPr>
            <a:spLocks noGrp="1"/>
          </p:cNvSpPr>
          <p:nvPr>
            <p:ph type="pic" idx="2"/>
          </p:nvPr>
        </p:nvSpPr>
        <p:spPr>
          <a:xfrm>
            <a:off x="5933935" y="3825009"/>
            <a:ext cx="18165349" cy="25681019"/>
          </a:xfrm>
          <a:prstGeom prst="rect">
            <a:avLst/>
          </a:prstGeom>
          <a:noFill/>
          <a:ln>
            <a:noFill/>
          </a:ln>
        </p:spPr>
      </p:sp>
      <p:sp>
        <p:nvSpPr>
          <p:cNvPr id="77" name="Google Shape;77;p11"/>
          <p:cNvSpPr txBox="1">
            <a:spLocks noGrp="1"/>
          </p:cNvSpPr>
          <p:nvPr>
            <p:ph type="body" idx="1"/>
          </p:nvPr>
        </p:nvSpPr>
        <p:spPr>
          <a:xfrm>
            <a:off x="5933935" y="33500308"/>
            <a:ext cx="18165349" cy="5022258"/>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8" name="Google Shape;78;p1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9" name="Google Shape;79;p1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0" name="Google Shape;80;p1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3" name="Google Shape;83;p12"/>
          <p:cNvSpPr txBox="1">
            <a:spLocks noGrp="1"/>
          </p:cNvSpPr>
          <p:nvPr>
            <p:ph type="body" idx="1"/>
          </p:nvPr>
        </p:nvSpPr>
        <p:spPr>
          <a:xfrm rot="5400000">
            <a:off x="1012117" y="10487926"/>
            <a:ext cx="28250979" cy="27248567"/>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84" name="Google Shape;84;p12"/>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5" name="Google Shape;85;p12"/>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6" name="Google Shape;86;p12"/>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3"/>
          <p:cNvSpPr txBox="1">
            <a:spLocks noGrp="1"/>
          </p:cNvSpPr>
          <p:nvPr>
            <p:ph type="title"/>
          </p:nvPr>
        </p:nvSpPr>
        <p:spPr>
          <a:xfrm rot="5400000">
            <a:off x="7093626" y="16569432"/>
            <a:ext cx="36524392" cy="6812142"/>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89" name="Google Shape;89;p13"/>
          <p:cNvSpPr txBox="1">
            <a:spLocks noGrp="1"/>
          </p:cNvSpPr>
          <p:nvPr>
            <p:ph type="body" idx="1"/>
          </p:nvPr>
        </p:nvSpPr>
        <p:spPr>
          <a:xfrm rot="5400000">
            <a:off x="-6583222" y="9809851"/>
            <a:ext cx="36524392" cy="20331303"/>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90" name="Google Shape;90;p1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1" name="Google Shape;91;p1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92" name="Google Shape;92;p1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4"/>
        <p:cNvGrpSpPr/>
        <p:nvPr/>
      </p:nvGrpSpPr>
      <p:grpSpPr>
        <a:xfrm>
          <a:off x="0" y="0"/>
          <a:ext cx="0" cy="0"/>
          <a:chOff x="0" y="0"/>
          <a:chExt cx="0" cy="0"/>
        </a:xfrm>
      </p:grpSpPr>
      <p:sp>
        <p:nvSpPr>
          <p:cNvPr id="25" name="Google Shape;25;p3"/>
          <p:cNvSpPr txBox="1">
            <a:spLocks noGrp="1"/>
          </p:cNvSpPr>
          <p:nvPr>
            <p:ph type="ctrTitle"/>
          </p:nvPr>
        </p:nvSpPr>
        <p:spPr>
          <a:xfrm>
            <a:off x="2271081" y="13297737"/>
            <a:ext cx="25733055" cy="9173415"/>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3"/>
          <p:cNvSpPr txBox="1">
            <a:spLocks noGrp="1"/>
          </p:cNvSpPr>
          <p:nvPr>
            <p:ph type="subTitle" idx="1"/>
          </p:nvPr>
        </p:nvSpPr>
        <p:spPr>
          <a:xfrm>
            <a:off x="4541064" y="24254641"/>
            <a:ext cx="21193087" cy="10940390"/>
          </a:xfrm>
          <a:prstGeom prst="rect">
            <a:avLst/>
          </a:prstGeom>
          <a:noFill/>
          <a:ln>
            <a:noFill/>
          </a:ln>
        </p:spPr>
        <p:txBody>
          <a:bodyPr spcFirstLastPara="1" wrap="square" lIns="376200" tIns="188100" rIns="376200" bIns="188100" anchor="t" anchorCtr="0">
            <a:noAutofit/>
          </a:bodyPr>
          <a:lstStyle>
            <a:lvl1pPr lvl="0" algn="ctr">
              <a:spcBef>
                <a:spcPts val="1821"/>
              </a:spcBef>
              <a:spcAft>
                <a:spcPts val="0"/>
              </a:spcAft>
              <a:buClr>
                <a:schemeClr val="dk1"/>
              </a:buClr>
              <a:buSzPts val="9900"/>
              <a:buFont typeface="Arial"/>
              <a:buNone/>
              <a:defRPr/>
            </a:lvl1pPr>
            <a:lvl2pPr lvl="1" algn="ctr">
              <a:spcBef>
                <a:spcPts val="1586"/>
              </a:spcBef>
              <a:spcAft>
                <a:spcPts val="0"/>
              </a:spcAft>
              <a:buClr>
                <a:schemeClr val="dk1"/>
              </a:buClr>
              <a:buSzPts val="8625"/>
              <a:buFont typeface="Arial"/>
              <a:buNone/>
              <a:defRPr/>
            </a:lvl2pPr>
            <a:lvl3pPr lvl="2" algn="ctr">
              <a:spcBef>
                <a:spcPts val="1366"/>
              </a:spcBef>
              <a:spcAft>
                <a:spcPts val="0"/>
              </a:spcAft>
              <a:buClr>
                <a:schemeClr val="dk1"/>
              </a:buClr>
              <a:buSzPts val="7425"/>
              <a:buFont typeface="Arial"/>
              <a:buNone/>
              <a:defRPr/>
            </a:lvl3pPr>
            <a:lvl4pPr lvl="3" algn="ctr">
              <a:spcBef>
                <a:spcPts val="1131"/>
              </a:spcBef>
              <a:spcAft>
                <a:spcPts val="0"/>
              </a:spcAft>
              <a:buClr>
                <a:schemeClr val="dk1"/>
              </a:buClr>
              <a:buSzPts val="6150"/>
              <a:buFont typeface="Arial"/>
              <a:buNone/>
              <a:defRPr/>
            </a:lvl4pPr>
            <a:lvl5pPr lvl="4" algn="ctr">
              <a:spcBef>
                <a:spcPts val="1131"/>
              </a:spcBef>
              <a:spcAft>
                <a:spcPts val="0"/>
              </a:spcAft>
              <a:buClr>
                <a:schemeClr val="dk1"/>
              </a:buClr>
              <a:buSzPts val="6150"/>
              <a:buFont typeface="Arial"/>
              <a:buNone/>
              <a:defRPr/>
            </a:lvl5pPr>
            <a:lvl6pPr lvl="5" algn="ctr">
              <a:spcBef>
                <a:spcPts val="1131"/>
              </a:spcBef>
              <a:spcAft>
                <a:spcPts val="0"/>
              </a:spcAft>
              <a:buClr>
                <a:schemeClr val="dk1"/>
              </a:buClr>
              <a:buSzPts val="6150"/>
              <a:buFont typeface="Arial"/>
              <a:buNone/>
              <a:defRPr/>
            </a:lvl6pPr>
            <a:lvl7pPr lvl="6" algn="ctr">
              <a:spcBef>
                <a:spcPts val="1131"/>
              </a:spcBef>
              <a:spcAft>
                <a:spcPts val="0"/>
              </a:spcAft>
              <a:buClr>
                <a:schemeClr val="dk1"/>
              </a:buClr>
              <a:buSzPts val="6150"/>
              <a:buFont typeface="Arial"/>
              <a:buNone/>
              <a:defRPr/>
            </a:lvl7pPr>
            <a:lvl8pPr lvl="7" algn="ctr">
              <a:spcBef>
                <a:spcPts val="1131"/>
              </a:spcBef>
              <a:spcAft>
                <a:spcPts val="0"/>
              </a:spcAft>
              <a:buClr>
                <a:schemeClr val="dk1"/>
              </a:buClr>
              <a:buSzPts val="6150"/>
              <a:buFont typeface="Arial"/>
              <a:buNone/>
              <a:defRPr/>
            </a:lvl8pPr>
            <a:lvl9pPr lvl="8" algn="ctr">
              <a:spcBef>
                <a:spcPts val="1131"/>
              </a:spcBef>
              <a:spcAft>
                <a:spcPts val="0"/>
              </a:spcAft>
              <a:buClr>
                <a:schemeClr val="dk1"/>
              </a:buClr>
              <a:buSzPts val="6150"/>
              <a:buFont typeface="Arial"/>
              <a:buNone/>
              <a:defRPr/>
            </a:lvl9pPr>
          </a:lstStyle>
          <a:p>
            <a:endParaRPr/>
          </a:p>
        </p:txBody>
      </p:sp>
      <p:sp>
        <p:nvSpPr>
          <p:cNvPr id="27" name="Google Shape;27;p3"/>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3"/>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3"/>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
        <p:cNvGrpSpPr/>
        <p:nvPr/>
      </p:nvGrpSpPr>
      <p:grpSpPr>
        <a:xfrm>
          <a:off x="0" y="0"/>
          <a:ext cx="0" cy="0"/>
          <a:chOff x="0" y="0"/>
          <a:chExt cx="0" cy="0"/>
        </a:xfrm>
      </p:grpSpPr>
      <p:sp>
        <p:nvSpPr>
          <p:cNvPr id="31" name="Google Shape;31;p4"/>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2" name="Google Shape;32;p4"/>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Char char="•"/>
              <a:defRPr/>
            </a:lvl1pPr>
            <a:lvl2pPr marL="840974" lvl="1" indent="-315365" algn="l">
              <a:spcBef>
                <a:spcPts val="331"/>
              </a:spcBef>
              <a:spcAft>
                <a:spcPts val="0"/>
              </a:spcAft>
              <a:buClr>
                <a:schemeClr val="dk1"/>
              </a:buClr>
              <a:buSzPts val="1800"/>
              <a:buChar char="–"/>
              <a:defRPr/>
            </a:lvl2pPr>
            <a:lvl3pPr marL="1261461" lvl="2" indent="-315365" algn="l">
              <a:spcBef>
                <a:spcPts val="331"/>
              </a:spcBef>
              <a:spcAft>
                <a:spcPts val="0"/>
              </a:spcAft>
              <a:buClr>
                <a:schemeClr val="dk1"/>
              </a:buClr>
              <a:buSzPts val="1800"/>
              <a:buChar char="•"/>
              <a:defRPr/>
            </a:lvl3pPr>
            <a:lvl4pPr marL="1681947" lvl="3" indent="-315365" algn="l">
              <a:spcBef>
                <a:spcPts val="331"/>
              </a:spcBef>
              <a:spcAft>
                <a:spcPts val="0"/>
              </a:spcAft>
              <a:buClr>
                <a:schemeClr val="dk1"/>
              </a:buClr>
              <a:buSzPts val="1800"/>
              <a:buChar char="–"/>
              <a:defRPr/>
            </a:lvl4pPr>
            <a:lvl5pPr marL="2102434" lvl="4" indent="-315365" algn="l">
              <a:spcBef>
                <a:spcPts val="331"/>
              </a:spcBef>
              <a:spcAft>
                <a:spcPts val="0"/>
              </a:spcAft>
              <a:buClr>
                <a:schemeClr val="dk1"/>
              </a:buClr>
              <a:buSzPts val="1800"/>
              <a:buChar char="»"/>
              <a:defRPr/>
            </a:lvl5pPr>
            <a:lvl6pPr marL="2522921" lvl="5" indent="-315365" algn="l">
              <a:spcBef>
                <a:spcPts val="331"/>
              </a:spcBef>
              <a:spcAft>
                <a:spcPts val="0"/>
              </a:spcAft>
              <a:buClr>
                <a:schemeClr val="dk1"/>
              </a:buClr>
              <a:buSzPts val="1800"/>
              <a:buChar char="»"/>
              <a:defRPr/>
            </a:lvl6pPr>
            <a:lvl7pPr marL="2943408" lvl="6" indent="-315365" algn="l">
              <a:spcBef>
                <a:spcPts val="331"/>
              </a:spcBef>
              <a:spcAft>
                <a:spcPts val="0"/>
              </a:spcAft>
              <a:buClr>
                <a:schemeClr val="dk1"/>
              </a:buClr>
              <a:buSzPts val="1800"/>
              <a:buChar char="»"/>
              <a:defRPr/>
            </a:lvl7pPr>
            <a:lvl8pPr marL="3363895" lvl="7" indent="-315365" algn="l">
              <a:spcBef>
                <a:spcPts val="331"/>
              </a:spcBef>
              <a:spcAft>
                <a:spcPts val="0"/>
              </a:spcAft>
              <a:buClr>
                <a:schemeClr val="dk1"/>
              </a:buClr>
              <a:buSzPts val="1800"/>
              <a:buChar char="»"/>
              <a:defRPr/>
            </a:lvl8pPr>
            <a:lvl9pPr marL="3784382" lvl="8" indent="-315365" algn="l">
              <a:spcBef>
                <a:spcPts val="331"/>
              </a:spcBef>
              <a:spcAft>
                <a:spcPts val="0"/>
              </a:spcAft>
              <a:buClr>
                <a:schemeClr val="dk1"/>
              </a:buClr>
              <a:buSzPts val="1800"/>
              <a:buChar char="»"/>
              <a:defRPr/>
            </a:lvl9pPr>
          </a:lstStyle>
          <a:p>
            <a:endParaRPr/>
          </a:p>
        </p:txBody>
      </p:sp>
      <p:sp>
        <p:nvSpPr>
          <p:cNvPr id="33" name="Google Shape;33;p4"/>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4"/>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4"/>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5"/>
          <p:cNvSpPr txBox="1">
            <a:spLocks noGrp="1"/>
          </p:cNvSpPr>
          <p:nvPr>
            <p:ph type="title"/>
          </p:nvPr>
        </p:nvSpPr>
        <p:spPr>
          <a:xfrm>
            <a:off x="2391532" y="27505800"/>
            <a:ext cx="25734150" cy="8500477"/>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sz="2759" b="1" cap="none"/>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38" name="Google Shape;38;p5"/>
          <p:cNvSpPr txBox="1">
            <a:spLocks noGrp="1"/>
          </p:cNvSpPr>
          <p:nvPr>
            <p:ph type="body" idx="1"/>
          </p:nvPr>
        </p:nvSpPr>
        <p:spPr>
          <a:xfrm>
            <a:off x="2391532" y="18142471"/>
            <a:ext cx="25734150" cy="9363323"/>
          </a:xfrm>
          <a:prstGeom prst="rect">
            <a:avLst/>
          </a:prstGeom>
          <a:noFill/>
          <a:ln>
            <a:noFill/>
          </a:ln>
        </p:spPr>
        <p:txBody>
          <a:bodyPr spcFirstLastPara="1" wrap="square" lIns="376200" tIns="188100" rIns="376200" bIns="188100" anchor="b" anchorCtr="0">
            <a:noAutofit/>
          </a:bodyPr>
          <a:lstStyle>
            <a:lvl1pPr marL="420487" lvl="0" indent="-210243" algn="l">
              <a:spcBef>
                <a:spcPts val="276"/>
              </a:spcBef>
              <a:spcAft>
                <a:spcPts val="0"/>
              </a:spcAft>
              <a:buClr>
                <a:schemeClr val="dk1"/>
              </a:buClr>
              <a:buSzPts val="1500"/>
              <a:buFont typeface="Arial"/>
              <a:buNone/>
              <a:defRPr sz="1380"/>
            </a:lvl1pPr>
            <a:lvl2pPr marL="840974" lvl="1" indent="-210243" algn="l">
              <a:spcBef>
                <a:spcPts val="248"/>
              </a:spcBef>
              <a:spcAft>
                <a:spcPts val="0"/>
              </a:spcAft>
              <a:buClr>
                <a:schemeClr val="dk1"/>
              </a:buClr>
              <a:buSzPts val="1350"/>
              <a:buFont typeface="Arial"/>
              <a:buNone/>
              <a:defRPr sz="1242"/>
            </a:lvl2pPr>
            <a:lvl3pPr marL="1261461" lvl="2" indent="-210243" algn="l">
              <a:spcBef>
                <a:spcPts val="221"/>
              </a:spcBef>
              <a:spcAft>
                <a:spcPts val="0"/>
              </a:spcAft>
              <a:buClr>
                <a:schemeClr val="dk1"/>
              </a:buClr>
              <a:buSzPts val="1200"/>
              <a:buFont typeface="Arial"/>
              <a:buNone/>
              <a:defRPr sz="1104"/>
            </a:lvl3pPr>
            <a:lvl4pPr marL="1681947" lvl="3" indent="-210243" algn="l">
              <a:spcBef>
                <a:spcPts val="193"/>
              </a:spcBef>
              <a:spcAft>
                <a:spcPts val="0"/>
              </a:spcAft>
              <a:buClr>
                <a:schemeClr val="dk1"/>
              </a:buClr>
              <a:buSzPts val="1050"/>
              <a:buFont typeface="Arial"/>
              <a:buNone/>
              <a:defRPr sz="966"/>
            </a:lvl4pPr>
            <a:lvl5pPr marL="2102434" lvl="4" indent="-210243" algn="l">
              <a:spcBef>
                <a:spcPts val="193"/>
              </a:spcBef>
              <a:spcAft>
                <a:spcPts val="0"/>
              </a:spcAft>
              <a:buClr>
                <a:schemeClr val="dk1"/>
              </a:buClr>
              <a:buSzPts val="1050"/>
              <a:buFont typeface="Arial"/>
              <a:buNone/>
              <a:defRPr sz="966"/>
            </a:lvl5pPr>
            <a:lvl6pPr marL="2522921" lvl="5" indent="-210243" algn="l">
              <a:spcBef>
                <a:spcPts val="193"/>
              </a:spcBef>
              <a:spcAft>
                <a:spcPts val="0"/>
              </a:spcAft>
              <a:buClr>
                <a:schemeClr val="dk1"/>
              </a:buClr>
              <a:buSzPts val="1050"/>
              <a:buFont typeface="Arial"/>
              <a:buNone/>
              <a:defRPr sz="966"/>
            </a:lvl6pPr>
            <a:lvl7pPr marL="2943408" lvl="6" indent="-210243" algn="l">
              <a:spcBef>
                <a:spcPts val="193"/>
              </a:spcBef>
              <a:spcAft>
                <a:spcPts val="0"/>
              </a:spcAft>
              <a:buClr>
                <a:schemeClr val="dk1"/>
              </a:buClr>
              <a:buSzPts val="1050"/>
              <a:buFont typeface="Arial"/>
              <a:buNone/>
              <a:defRPr sz="966"/>
            </a:lvl7pPr>
            <a:lvl8pPr marL="3363895" lvl="7" indent="-210243" algn="l">
              <a:spcBef>
                <a:spcPts val="193"/>
              </a:spcBef>
              <a:spcAft>
                <a:spcPts val="0"/>
              </a:spcAft>
              <a:buClr>
                <a:schemeClr val="dk1"/>
              </a:buClr>
              <a:buSzPts val="1050"/>
              <a:buFont typeface="Arial"/>
              <a:buNone/>
              <a:defRPr sz="966"/>
            </a:lvl8pPr>
            <a:lvl9pPr marL="3784382" lvl="8" indent="-210243" algn="l">
              <a:spcBef>
                <a:spcPts val="193"/>
              </a:spcBef>
              <a:spcAft>
                <a:spcPts val="0"/>
              </a:spcAft>
              <a:buClr>
                <a:schemeClr val="dk1"/>
              </a:buClr>
              <a:buSzPts val="1050"/>
              <a:buFont typeface="Arial"/>
              <a:buNone/>
              <a:defRPr sz="966"/>
            </a:lvl9pPr>
          </a:lstStyle>
          <a:p>
            <a:endParaRPr/>
          </a:p>
        </p:txBody>
      </p:sp>
      <p:sp>
        <p:nvSpPr>
          <p:cNvPr id="39" name="Google Shape;39;p5"/>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0" name="Google Shape;40;p5"/>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1" name="Google Shape;41;p5"/>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44" name="Google Shape;44;p6"/>
          <p:cNvSpPr txBox="1">
            <a:spLocks noGrp="1"/>
          </p:cNvSpPr>
          <p:nvPr>
            <p:ph type="body" idx="1"/>
          </p:nvPr>
        </p:nvSpPr>
        <p:spPr>
          <a:xfrm>
            <a:off x="1513325"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5" name="Google Shape;45;p6"/>
          <p:cNvSpPr txBox="1">
            <a:spLocks noGrp="1"/>
          </p:cNvSpPr>
          <p:nvPr>
            <p:ph type="body" idx="2"/>
          </p:nvPr>
        </p:nvSpPr>
        <p:spPr>
          <a:xfrm>
            <a:off x="15190170" y="9986720"/>
            <a:ext cx="13571722" cy="28250979"/>
          </a:xfrm>
          <a:prstGeom prst="rect">
            <a:avLst/>
          </a:prstGeom>
          <a:noFill/>
          <a:ln>
            <a:noFill/>
          </a:ln>
        </p:spPr>
        <p:txBody>
          <a:bodyPr spcFirstLastPara="1" wrap="square" lIns="376200" tIns="188100" rIns="376200" bIns="188100" anchor="t" anchorCtr="0">
            <a:noAutofit/>
          </a:bodyPr>
          <a:lstStyle>
            <a:lvl1pPr marL="420487" lvl="0" indent="-332885" algn="l">
              <a:spcBef>
                <a:spcPts val="386"/>
              </a:spcBef>
              <a:spcAft>
                <a:spcPts val="0"/>
              </a:spcAft>
              <a:buClr>
                <a:schemeClr val="dk1"/>
              </a:buClr>
              <a:buSzPts val="2100"/>
              <a:buFont typeface="Arial"/>
              <a:buChar char="•"/>
              <a:defRPr sz="1931"/>
            </a:lvl1pPr>
            <a:lvl2pPr marL="840974" lvl="1" indent="-315365" algn="l">
              <a:spcBef>
                <a:spcPts val="331"/>
              </a:spcBef>
              <a:spcAft>
                <a:spcPts val="0"/>
              </a:spcAft>
              <a:buClr>
                <a:schemeClr val="dk1"/>
              </a:buClr>
              <a:buSzPts val="1800"/>
              <a:buFont typeface="Arial"/>
              <a:buChar char="–"/>
              <a:defRPr sz="1655"/>
            </a:lvl2pPr>
            <a:lvl3pPr marL="1261461" lvl="2" indent="-297845" algn="l">
              <a:spcBef>
                <a:spcPts val="276"/>
              </a:spcBef>
              <a:spcAft>
                <a:spcPts val="0"/>
              </a:spcAft>
              <a:buClr>
                <a:schemeClr val="dk1"/>
              </a:buClr>
              <a:buSzPts val="1500"/>
              <a:buFont typeface="Arial"/>
              <a:buChar char="•"/>
              <a:defRPr sz="1380"/>
            </a:lvl3pPr>
            <a:lvl4pPr marL="1681947" lvl="3" indent="-289085" algn="l">
              <a:spcBef>
                <a:spcPts val="248"/>
              </a:spcBef>
              <a:spcAft>
                <a:spcPts val="0"/>
              </a:spcAft>
              <a:buClr>
                <a:schemeClr val="dk1"/>
              </a:buClr>
              <a:buSzPts val="1350"/>
              <a:buFont typeface="Arial"/>
              <a:buChar char="–"/>
              <a:defRPr sz="1242"/>
            </a:lvl4pPr>
            <a:lvl5pPr marL="2102434" lvl="4" indent="-289085" algn="l">
              <a:spcBef>
                <a:spcPts val="248"/>
              </a:spcBef>
              <a:spcAft>
                <a:spcPts val="0"/>
              </a:spcAft>
              <a:buClr>
                <a:schemeClr val="dk1"/>
              </a:buClr>
              <a:buSzPts val="1350"/>
              <a:buFont typeface="Arial"/>
              <a:buChar char="»"/>
              <a:defRPr sz="1242"/>
            </a:lvl5pPr>
            <a:lvl6pPr marL="2522921" lvl="5" indent="-289085" algn="l">
              <a:spcBef>
                <a:spcPts val="248"/>
              </a:spcBef>
              <a:spcAft>
                <a:spcPts val="0"/>
              </a:spcAft>
              <a:buClr>
                <a:schemeClr val="dk1"/>
              </a:buClr>
              <a:buSzPts val="1350"/>
              <a:buFont typeface="Arial"/>
              <a:buChar char="»"/>
              <a:defRPr sz="1242"/>
            </a:lvl6pPr>
            <a:lvl7pPr marL="2943408" lvl="6" indent="-289085" algn="l">
              <a:spcBef>
                <a:spcPts val="248"/>
              </a:spcBef>
              <a:spcAft>
                <a:spcPts val="0"/>
              </a:spcAft>
              <a:buClr>
                <a:schemeClr val="dk1"/>
              </a:buClr>
              <a:buSzPts val="1350"/>
              <a:buFont typeface="Arial"/>
              <a:buChar char="»"/>
              <a:defRPr sz="1242"/>
            </a:lvl7pPr>
            <a:lvl8pPr marL="3363895" lvl="7" indent="-289085" algn="l">
              <a:spcBef>
                <a:spcPts val="248"/>
              </a:spcBef>
              <a:spcAft>
                <a:spcPts val="0"/>
              </a:spcAft>
              <a:buClr>
                <a:schemeClr val="dk1"/>
              </a:buClr>
              <a:buSzPts val="1350"/>
              <a:buFont typeface="Arial"/>
              <a:buChar char="»"/>
              <a:defRPr sz="1242"/>
            </a:lvl8pPr>
            <a:lvl9pPr marL="3784382" lvl="8" indent="-289085" algn="l">
              <a:spcBef>
                <a:spcPts val="248"/>
              </a:spcBef>
              <a:spcAft>
                <a:spcPts val="0"/>
              </a:spcAft>
              <a:buClr>
                <a:schemeClr val="dk1"/>
              </a:buClr>
              <a:buSzPts val="1350"/>
              <a:buFont typeface="Arial"/>
              <a:buChar char="»"/>
              <a:defRPr sz="1242"/>
            </a:lvl9pPr>
          </a:lstStyle>
          <a:p>
            <a:endParaRPr/>
          </a:p>
        </p:txBody>
      </p:sp>
      <p:sp>
        <p:nvSpPr>
          <p:cNvPr id="46" name="Google Shape;46;p6"/>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51" name="Google Shape;51;p7"/>
          <p:cNvSpPr txBox="1">
            <a:spLocks noGrp="1"/>
          </p:cNvSpPr>
          <p:nvPr>
            <p:ph type="body" idx="1"/>
          </p:nvPr>
        </p:nvSpPr>
        <p:spPr>
          <a:xfrm>
            <a:off x="1513323" y="9582136"/>
            <a:ext cx="13376809"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2" name="Google Shape;52;p7"/>
          <p:cNvSpPr txBox="1">
            <a:spLocks noGrp="1"/>
          </p:cNvSpPr>
          <p:nvPr>
            <p:ph type="body" idx="2"/>
          </p:nvPr>
        </p:nvSpPr>
        <p:spPr>
          <a:xfrm>
            <a:off x="1513323" y="13574341"/>
            <a:ext cx="13376809"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3" name="Google Shape;53;p7"/>
          <p:cNvSpPr txBox="1">
            <a:spLocks noGrp="1"/>
          </p:cNvSpPr>
          <p:nvPr>
            <p:ph type="body" idx="3"/>
          </p:nvPr>
        </p:nvSpPr>
        <p:spPr>
          <a:xfrm>
            <a:off x="15379607" y="9582136"/>
            <a:ext cx="13382285" cy="3992210"/>
          </a:xfrm>
          <a:prstGeom prst="rect">
            <a:avLst/>
          </a:prstGeom>
          <a:noFill/>
          <a:ln>
            <a:noFill/>
          </a:ln>
        </p:spPr>
        <p:txBody>
          <a:bodyPr spcFirstLastPara="1" wrap="square" lIns="376200" tIns="188100" rIns="376200" bIns="188100" anchor="b" anchorCtr="0">
            <a:noAutofit/>
          </a:bodyPr>
          <a:lstStyle>
            <a:lvl1pPr marL="420487" lvl="0" indent="-210243" algn="l">
              <a:spcBef>
                <a:spcPts val="331"/>
              </a:spcBef>
              <a:spcAft>
                <a:spcPts val="0"/>
              </a:spcAft>
              <a:buClr>
                <a:schemeClr val="dk1"/>
              </a:buClr>
              <a:buSzPts val="1800"/>
              <a:buFont typeface="Arial"/>
              <a:buNone/>
              <a:defRPr sz="1655" b="1"/>
            </a:lvl1pPr>
            <a:lvl2pPr marL="840974" lvl="1" indent="-210243" algn="l">
              <a:spcBef>
                <a:spcPts val="276"/>
              </a:spcBef>
              <a:spcAft>
                <a:spcPts val="0"/>
              </a:spcAft>
              <a:buClr>
                <a:schemeClr val="dk1"/>
              </a:buClr>
              <a:buSzPts val="1500"/>
              <a:buFont typeface="Arial"/>
              <a:buNone/>
              <a:defRPr sz="1380" b="1"/>
            </a:lvl2pPr>
            <a:lvl3pPr marL="1261461" lvl="2" indent="-210243" algn="l">
              <a:spcBef>
                <a:spcPts val="248"/>
              </a:spcBef>
              <a:spcAft>
                <a:spcPts val="0"/>
              </a:spcAft>
              <a:buClr>
                <a:schemeClr val="dk1"/>
              </a:buClr>
              <a:buSzPts val="1350"/>
              <a:buFont typeface="Arial"/>
              <a:buNone/>
              <a:defRPr sz="1242" b="1"/>
            </a:lvl3pPr>
            <a:lvl4pPr marL="1681947" lvl="3" indent="-210243" algn="l">
              <a:spcBef>
                <a:spcPts val="221"/>
              </a:spcBef>
              <a:spcAft>
                <a:spcPts val="0"/>
              </a:spcAft>
              <a:buClr>
                <a:schemeClr val="dk1"/>
              </a:buClr>
              <a:buSzPts val="1200"/>
              <a:buFont typeface="Arial"/>
              <a:buNone/>
              <a:defRPr sz="1104" b="1"/>
            </a:lvl4pPr>
            <a:lvl5pPr marL="2102434" lvl="4" indent="-210243" algn="l">
              <a:spcBef>
                <a:spcPts val="221"/>
              </a:spcBef>
              <a:spcAft>
                <a:spcPts val="0"/>
              </a:spcAft>
              <a:buClr>
                <a:schemeClr val="dk1"/>
              </a:buClr>
              <a:buSzPts val="1200"/>
              <a:buFont typeface="Arial"/>
              <a:buNone/>
              <a:defRPr sz="1104" b="1"/>
            </a:lvl5pPr>
            <a:lvl6pPr marL="2522921" lvl="5" indent="-210243" algn="l">
              <a:spcBef>
                <a:spcPts val="221"/>
              </a:spcBef>
              <a:spcAft>
                <a:spcPts val="0"/>
              </a:spcAft>
              <a:buClr>
                <a:schemeClr val="dk1"/>
              </a:buClr>
              <a:buSzPts val="1200"/>
              <a:buFont typeface="Arial"/>
              <a:buNone/>
              <a:defRPr sz="1104" b="1"/>
            </a:lvl6pPr>
            <a:lvl7pPr marL="2943408" lvl="6" indent="-210243" algn="l">
              <a:spcBef>
                <a:spcPts val="221"/>
              </a:spcBef>
              <a:spcAft>
                <a:spcPts val="0"/>
              </a:spcAft>
              <a:buClr>
                <a:schemeClr val="dk1"/>
              </a:buClr>
              <a:buSzPts val="1200"/>
              <a:buFont typeface="Arial"/>
              <a:buNone/>
              <a:defRPr sz="1104" b="1"/>
            </a:lvl7pPr>
            <a:lvl8pPr marL="3363895" lvl="7" indent="-210243" algn="l">
              <a:spcBef>
                <a:spcPts val="221"/>
              </a:spcBef>
              <a:spcAft>
                <a:spcPts val="0"/>
              </a:spcAft>
              <a:buClr>
                <a:schemeClr val="dk1"/>
              </a:buClr>
              <a:buSzPts val="1200"/>
              <a:buFont typeface="Arial"/>
              <a:buNone/>
              <a:defRPr sz="1104" b="1"/>
            </a:lvl8pPr>
            <a:lvl9pPr marL="3784382" lvl="8" indent="-210243" algn="l">
              <a:spcBef>
                <a:spcPts val="221"/>
              </a:spcBef>
              <a:spcAft>
                <a:spcPts val="0"/>
              </a:spcAft>
              <a:buClr>
                <a:schemeClr val="dk1"/>
              </a:buClr>
              <a:buSzPts val="1200"/>
              <a:buFont typeface="Arial"/>
              <a:buNone/>
              <a:defRPr sz="1104" b="1"/>
            </a:lvl9pPr>
          </a:lstStyle>
          <a:p>
            <a:endParaRPr/>
          </a:p>
        </p:txBody>
      </p:sp>
      <p:sp>
        <p:nvSpPr>
          <p:cNvPr id="54" name="Google Shape;54;p7"/>
          <p:cNvSpPr txBox="1">
            <a:spLocks noGrp="1"/>
          </p:cNvSpPr>
          <p:nvPr>
            <p:ph type="body" idx="4"/>
          </p:nvPr>
        </p:nvSpPr>
        <p:spPr>
          <a:xfrm>
            <a:off x="15379607" y="13574341"/>
            <a:ext cx="13382285" cy="24661292"/>
          </a:xfrm>
          <a:prstGeom prst="rect">
            <a:avLst/>
          </a:prstGeom>
          <a:noFill/>
          <a:ln>
            <a:noFill/>
          </a:ln>
        </p:spPr>
        <p:txBody>
          <a:bodyPr spcFirstLastPara="1" wrap="square" lIns="376200" tIns="188100" rIns="376200" bIns="188100" anchor="t" anchorCtr="0">
            <a:noAutofit/>
          </a:bodyPr>
          <a:lstStyle>
            <a:lvl1pPr marL="420487" lvl="0" indent="-315365" algn="l">
              <a:spcBef>
                <a:spcPts val="331"/>
              </a:spcBef>
              <a:spcAft>
                <a:spcPts val="0"/>
              </a:spcAft>
              <a:buClr>
                <a:schemeClr val="dk1"/>
              </a:buClr>
              <a:buSzPts val="1800"/>
              <a:buFont typeface="Arial"/>
              <a:buChar char="•"/>
              <a:defRPr sz="1655"/>
            </a:lvl1pPr>
            <a:lvl2pPr marL="840974" lvl="1" indent="-297845" algn="l">
              <a:spcBef>
                <a:spcPts val="276"/>
              </a:spcBef>
              <a:spcAft>
                <a:spcPts val="0"/>
              </a:spcAft>
              <a:buClr>
                <a:schemeClr val="dk1"/>
              </a:buClr>
              <a:buSzPts val="1500"/>
              <a:buFont typeface="Arial"/>
              <a:buChar char="–"/>
              <a:defRPr sz="1380"/>
            </a:lvl2pPr>
            <a:lvl3pPr marL="1261461" lvl="2" indent="-289085" algn="l">
              <a:spcBef>
                <a:spcPts val="248"/>
              </a:spcBef>
              <a:spcAft>
                <a:spcPts val="0"/>
              </a:spcAft>
              <a:buClr>
                <a:schemeClr val="dk1"/>
              </a:buClr>
              <a:buSzPts val="1350"/>
              <a:buFont typeface="Arial"/>
              <a:buChar char="•"/>
              <a:defRPr sz="1242"/>
            </a:lvl3pPr>
            <a:lvl4pPr marL="1681947" lvl="3" indent="-280325" algn="l">
              <a:spcBef>
                <a:spcPts val="221"/>
              </a:spcBef>
              <a:spcAft>
                <a:spcPts val="0"/>
              </a:spcAft>
              <a:buClr>
                <a:schemeClr val="dk1"/>
              </a:buClr>
              <a:buSzPts val="1200"/>
              <a:buFont typeface="Arial"/>
              <a:buChar char="–"/>
              <a:defRPr sz="1104"/>
            </a:lvl4pPr>
            <a:lvl5pPr marL="2102434" lvl="4" indent="-280325" algn="l">
              <a:spcBef>
                <a:spcPts val="221"/>
              </a:spcBef>
              <a:spcAft>
                <a:spcPts val="0"/>
              </a:spcAft>
              <a:buClr>
                <a:schemeClr val="dk1"/>
              </a:buClr>
              <a:buSzPts val="1200"/>
              <a:buFont typeface="Arial"/>
              <a:buChar char="»"/>
              <a:defRPr sz="1104"/>
            </a:lvl5pPr>
            <a:lvl6pPr marL="2522921" lvl="5" indent="-280325" algn="l">
              <a:spcBef>
                <a:spcPts val="221"/>
              </a:spcBef>
              <a:spcAft>
                <a:spcPts val="0"/>
              </a:spcAft>
              <a:buClr>
                <a:schemeClr val="dk1"/>
              </a:buClr>
              <a:buSzPts val="1200"/>
              <a:buFont typeface="Arial"/>
              <a:buChar char="»"/>
              <a:defRPr sz="1104"/>
            </a:lvl6pPr>
            <a:lvl7pPr marL="2943408" lvl="6" indent="-280325" algn="l">
              <a:spcBef>
                <a:spcPts val="221"/>
              </a:spcBef>
              <a:spcAft>
                <a:spcPts val="0"/>
              </a:spcAft>
              <a:buClr>
                <a:schemeClr val="dk1"/>
              </a:buClr>
              <a:buSzPts val="1200"/>
              <a:buFont typeface="Arial"/>
              <a:buChar char="»"/>
              <a:defRPr sz="1104"/>
            </a:lvl7pPr>
            <a:lvl8pPr marL="3363895" lvl="7" indent="-280325" algn="l">
              <a:spcBef>
                <a:spcPts val="221"/>
              </a:spcBef>
              <a:spcAft>
                <a:spcPts val="0"/>
              </a:spcAft>
              <a:buClr>
                <a:schemeClr val="dk1"/>
              </a:buClr>
              <a:buSzPts val="1200"/>
              <a:buFont typeface="Arial"/>
              <a:buChar char="»"/>
              <a:defRPr sz="1104"/>
            </a:lvl8pPr>
            <a:lvl9pPr marL="3784382" lvl="8" indent="-280325" algn="l">
              <a:spcBef>
                <a:spcPts val="221"/>
              </a:spcBef>
              <a:spcAft>
                <a:spcPts val="0"/>
              </a:spcAft>
              <a:buClr>
                <a:schemeClr val="dk1"/>
              </a:buClr>
              <a:buSzPts val="1200"/>
              <a:buFont typeface="Arial"/>
              <a:buChar char="»"/>
              <a:defRPr sz="1104"/>
            </a:lvl9pPr>
          </a:lstStyle>
          <a:p>
            <a:endParaRPr/>
          </a:p>
        </p:txBody>
      </p:sp>
      <p:sp>
        <p:nvSpPr>
          <p:cNvPr id="55" name="Google Shape;55;p7"/>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8"/>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0" name="Google Shape;60;p8"/>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1" name="Google Shape;61;p8"/>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8"/>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9"/>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5" name="Google Shape;65;p9"/>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6" name="Google Shape;66;p9"/>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10"/>
          <p:cNvSpPr txBox="1">
            <a:spLocks noGrp="1"/>
          </p:cNvSpPr>
          <p:nvPr>
            <p:ph type="title"/>
          </p:nvPr>
        </p:nvSpPr>
        <p:spPr>
          <a:xfrm>
            <a:off x="1513323" y="1705051"/>
            <a:ext cx="9960335" cy="7251622"/>
          </a:xfrm>
          <a:prstGeom prst="rect">
            <a:avLst/>
          </a:prstGeom>
          <a:noFill/>
          <a:ln>
            <a:noFill/>
          </a:ln>
        </p:spPr>
        <p:txBody>
          <a:bodyPr spcFirstLastPara="1" wrap="square" lIns="376200" tIns="188100" rIns="376200" bIns="188100" anchor="b" anchorCtr="0">
            <a:noAutofit/>
          </a:bodyPr>
          <a:lstStyle>
            <a:lvl1pPr lvl="0" algn="l">
              <a:spcBef>
                <a:spcPts val="0"/>
              </a:spcBef>
              <a:spcAft>
                <a:spcPts val="0"/>
              </a:spcAft>
              <a:buSzPts val="1400"/>
              <a:buNone/>
              <a:defRPr sz="1380" b="1"/>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69" name="Google Shape;69;p10"/>
          <p:cNvSpPr txBox="1">
            <a:spLocks noGrp="1"/>
          </p:cNvSpPr>
          <p:nvPr>
            <p:ph type="body" idx="1"/>
          </p:nvPr>
        </p:nvSpPr>
        <p:spPr>
          <a:xfrm>
            <a:off x="11837205" y="1705050"/>
            <a:ext cx="16924685" cy="36530584"/>
          </a:xfrm>
          <a:prstGeom prst="rect">
            <a:avLst/>
          </a:prstGeom>
          <a:noFill/>
          <a:ln>
            <a:noFill/>
          </a:ln>
        </p:spPr>
        <p:txBody>
          <a:bodyPr spcFirstLastPara="1" wrap="square" lIns="376200" tIns="188100" rIns="376200" bIns="188100" anchor="t" anchorCtr="0">
            <a:noAutofit/>
          </a:bodyPr>
          <a:lstStyle>
            <a:lvl1pPr marL="420487" lvl="0" indent="-350406" algn="l">
              <a:spcBef>
                <a:spcPts val="441"/>
              </a:spcBef>
              <a:spcAft>
                <a:spcPts val="0"/>
              </a:spcAft>
              <a:buClr>
                <a:schemeClr val="dk1"/>
              </a:buClr>
              <a:buSzPts val="2400"/>
              <a:buFont typeface="Arial"/>
              <a:buChar char="•"/>
              <a:defRPr sz="2207"/>
            </a:lvl1pPr>
            <a:lvl2pPr marL="840974" lvl="1" indent="-332885" algn="l">
              <a:spcBef>
                <a:spcPts val="386"/>
              </a:spcBef>
              <a:spcAft>
                <a:spcPts val="0"/>
              </a:spcAft>
              <a:buClr>
                <a:schemeClr val="dk1"/>
              </a:buClr>
              <a:buSzPts val="2100"/>
              <a:buFont typeface="Arial"/>
              <a:buChar char="–"/>
              <a:defRPr sz="1931"/>
            </a:lvl2pPr>
            <a:lvl3pPr marL="1261461" lvl="2" indent="-315365" algn="l">
              <a:spcBef>
                <a:spcPts val="331"/>
              </a:spcBef>
              <a:spcAft>
                <a:spcPts val="0"/>
              </a:spcAft>
              <a:buClr>
                <a:schemeClr val="dk1"/>
              </a:buClr>
              <a:buSzPts val="1800"/>
              <a:buFont typeface="Arial"/>
              <a:buChar char="•"/>
              <a:defRPr sz="1655"/>
            </a:lvl3pPr>
            <a:lvl4pPr marL="1681947" lvl="3" indent="-297845" algn="l">
              <a:spcBef>
                <a:spcPts val="276"/>
              </a:spcBef>
              <a:spcAft>
                <a:spcPts val="0"/>
              </a:spcAft>
              <a:buClr>
                <a:schemeClr val="dk1"/>
              </a:buClr>
              <a:buSzPts val="1500"/>
              <a:buFont typeface="Arial"/>
              <a:buChar char="–"/>
              <a:defRPr sz="1380"/>
            </a:lvl4pPr>
            <a:lvl5pPr marL="2102434" lvl="4" indent="-297845" algn="l">
              <a:spcBef>
                <a:spcPts val="276"/>
              </a:spcBef>
              <a:spcAft>
                <a:spcPts val="0"/>
              </a:spcAft>
              <a:buClr>
                <a:schemeClr val="dk1"/>
              </a:buClr>
              <a:buSzPts val="1500"/>
              <a:buFont typeface="Arial"/>
              <a:buChar char="»"/>
              <a:defRPr sz="1380"/>
            </a:lvl5pPr>
            <a:lvl6pPr marL="2522921" lvl="5" indent="-297845" algn="l">
              <a:spcBef>
                <a:spcPts val="276"/>
              </a:spcBef>
              <a:spcAft>
                <a:spcPts val="0"/>
              </a:spcAft>
              <a:buClr>
                <a:schemeClr val="dk1"/>
              </a:buClr>
              <a:buSzPts val="1500"/>
              <a:buFont typeface="Arial"/>
              <a:buChar char="»"/>
              <a:defRPr sz="1380"/>
            </a:lvl6pPr>
            <a:lvl7pPr marL="2943408" lvl="6" indent="-297845" algn="l">
              <a:spcBef>
                <a:spcPts val="276"/>
              </a:spcBef>
              <a:spcAft>
                <a:spcPts val="0"/>
              </a:spcAft>
              <a:buClr>
                <a:schemeClr val="dk1"/>
              </a:buClr>
              <a:buSzPts val="1500"/>
              <a:buFont typeface="Arial"/>
              <a:buChar char="»"/>
              <a:defRPr sz="1380"/>
            </a:lvl7pPr>
            <a:lvl8pPr marL="3363895" lvl="7" indent="-297845" algn="l">
              <a:spcBef>
                <a:spcPts val="276"/>
              </a:spcBef>
              <a:spcAft>
                <a:spcPts val="0"/>
              </a:spcAft>
              <a:buClr>
                <a:schemeClr val="dk1"/>
              </a:buClr>
              <a:buSzPts val="1500"/>
              <a:buFont typeface="Arial"/>
              <a:buChar char="»"/>
              <a:defRPr sz="1380"/>
            </a:lvl8pPr>
            <a:lvl9pPr marL="3784382" lvl="8" indent="-297845" algn="l">
              <a:spcBef>
                <a:spcPts val="276"/>
              </a:spcBef>
              <a:spcAft>
                <a:spcPts val="0"/>
              </a:spcAft>
              <a:buClr>
                <a:schemeClr val="dk1"/>
              </a:buClr>
              <a:buSzPts val="1500"/>
              <a:buFont typeface="Arial"/>
              <a:buChar char="»"/>
              <a:defRPr sz="1380"/>
            </a:lvl9pPr>
          </a:lstStyle>
          <a:p>
            <a:endParaRPr/>
          </a:p>
        </p:txBody>
      </p:sp>
      <p:sp>
        <p:nvSpPr>
          <p:cNvPr id="70" name="Google Shape;70;p10"/>
          <p:cNvSpPr txBox="1">
            <a:spLocks noGrp="1"/>
          </p:cNvSpPr>
          <p:nvPr>
            <p:ph type="body" idx="2"/>
          </p:nvPr>
        </p:nvSpPr>
        <p:spPr>
          <a:xfrm>
            <a:off x="1513323" y="8956671"/>
            <a:ext cx="9960335" cy="29278963"/>
          </a:xfrm>
          <a:prstGeom prst="rect">
            <a:avLst/>
          </a:prstGeom>
          <a:noFill/>
          <a:ln>
            <a:noFill/>
          </a:ln>
        </p:spPr>
        <p:txBody>
          <a:bodyPr spcFirstLastPara="1" wrap="square" lIns="376200" tIns="188100" rIns="376200" bIns="188100" anchor="t" anchorCtr="0">
            <a:noAutofit/>
          </a:bodyPr>
          <a:lstStyle>
            <a:lvl1pPr marL="420487" lvl="0" indent="-210243" algn="l">
              <a:spcBef>
                <a:spcPts val="193"/>
              </a:spcBef>
              <a:spcAft>
                <a:spcPts val="0"/>
              </a:spcAft>
              <a:buClr>
                <a:schemeClr val="dk1"/>
              </a:buClr>
              <a:buSzPts val="1050"/>
              <a:buFont typeface="Arial"/>
              <a:buNone/>
              <a:defRPr sz="966"/>
            </a:lvl1pPr>
            <a:lvl2pPr marL="840974" lvl="1" indent="-210243" algn="l">
              <a:spcBef>
                <a:spcPts val="166"/>
              </a:spcBef>
              <a:spcAft>
                <a:spcPts val="0"/>
              </a:spcAft>
              <a:buClr>
                <a:schemeClr val="dk1"/>
              </a:buClr>
              <a:buSzPts val="900"/>
              <a:buFont typeface="Arial"/>
              <a:buNone/>
              <a:defRPr sz="828"/>
            </a:lvl2pPr>
            <a:lvl3pPr marL="1261461" lvl="2" indent="-210243" algn="l">
              <a:spcBef>
                <a:spcPts val="138"/>
              </a:spcBef>
              <a:spcAft>
                <a:spcPts val="0"/>
              </a:spcAft>
              <a:buClr>
                <a:schemeClr val="dk1"/>
              </a:buClr>
              <a:buSzPts val="750"/>
              <a:buFont typeface="Arial"/>
              <a:buNone/>
              <a:defRPr sz="690"/>
            </a:lvl3pPr>
            <a:lvl4pPr marL="1681947" lvl="3" indent="-210243" algn="l">
              <a:spcBef>
                <a:spcPts val="124"/>
              </a:spcBef>
              <a:spcAft>
                <a:spcPts val="0"/>
              </a:spcAft>
              <a:buClr>
                <a:schemeClr val="dk1"/>
              </a:buClr>
              <a:buSzPts val="675"/>
              <a:buFont typeface="Arial"/>
              <a:buNone/>
              <a:defRPr sz="621"/>
            </a:lvl4pPr>
            <a:lvl5pPr marL="2102434" lvl="4" indent="-210243" algn="l">
              <a:spcBef>
                <a:spcPts val="124"/>
              </a:spcBef>
              <a:spcAft>
                <a:spcPts val="0"/>
              </a:spcAft>
              <a:buClr>
                <a:schemeClr val="dk1"/>
              </a:buClr>
              <a:buSzPts val="675"/>
              <a:buFont typeface="Arial"/>
              <a:buNone/>
              <a:defRPr sz="621"/>
            </a:lvl5pPr>
            <a:lvl6pPr marL="2522921" lvl="5" indent="-210243" algn="l">
              <a:spcBef>
                <a:spcPts val="124"/>
              </a:spcBef>
              <a:spcAft>
                <a:spcPts val="0"/>
              </a:spcAft>
              <a:buClr>
                <a:schemeClr val="dk1"/>
              </a:buClr>
              <a:buSzPts val="675"/>
              <a:buFont typeface="Arial"/>
              <a:buNone/>
              <a:defRPr sz="621"/>
            </a:lvl6pPr>
            <a:lvl7pPr marL="2943408" lvl="6" indent="-210243" algn="l">
              <a:spcBef>
                <a:spcPts val="124"/>
              </a:spcBef>
              <a:spcAft>
                <a:spcPts val="0"/>
              </a:spcAft>
              <a:buClr>
                <a:schemeClr val="dk1"/>
              </a:buClr>
              <a:buSzPts val="675"/>
              <a:buFont typeface="Arial"/>
              <a:buNone/>
              <a:defRPr sz="621"/>
            </a:lvl7pPr>
            <a:lvl8pPr marL="3363895" lvl="7" indent="-210243" algn="l">
              <a:spcBef>
                <a:spcPts val="124"/>
              </a:spcBef>
              <a:spcAft>
                <a:spcPts val="0"/>
              </a:spcAft>
              <a:buClr>
                <a:schemeClr val="dk1"/>
              </a:buClr>
              <a:buSzPts val="675"/>
              <a:buFont typeface="Arial"/>
              <a:buNone/>
              <a:defRPr sz="621"/>
            </a:lvl8pPr>
            <a:lvl9pPr marL="3784382" lvl="8" indent="-210243" algn="l">
              <a:spcBef>
                <a:spcPts val="124"/>
              </a:spcBef>
              <a:spcAft>
                <a:spcPts val="0"/>
              </a:spcAft>
              <a:buClr>
                <a:schemeClr val="dk1"/>
              </a:buClr>
              <a:buSzPts val="675"/>
              <a:buFont typeface="Arial"/>
              <a:buNone/>
              <a:defRPr sz="621"/>
            </a:lvl9pPr>
          </a:lstStyle>
          <a:p>
            <a:endParaRPr/>
          </a:p>
        </p:txBody>
      </p:sp>
      <p:sp>
        <p:nvSpPr>
          <p:cNvPr id="71" name="Google Shape;71;p10"/>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lvl="0" algn="l">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2" name="Google Shape;72;p10"/>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3" name="Google Shape;73;p10"/>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DDA9A9"/>
            </a:gs>
            <a:gs pos="50000">
              <a:srgbClr val="990000"/>
            </a:gs>
            <a:gs pos="100000">
              <a:srgbClr val="DDA9A9"/>
            </a:gs>
          </a:gsLst>
          <a:lin ang="54000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513323" y="1713306"/>
            <a:ext cx="27248567" cy="7133961"/>
          </a:xfrm>
          <a:prstGeom prst="rect">
            <a:avLst/>
          </a:prstGeom>
          <a:noFill/>
          <a:ln>
            <a:noFill/>
          </a:ln>
        </p:spPr>
        <p:txBody>
          <a:bodyPr spcFirstLastPara="1" wrap="square" lIns="376200" tIns="188100" rIns="376200" bIns="188100" anchor="ctr" anchorCtr="0">
            <a:noAutofit/>
          </a:bodyPr>
          <a:lstStyle>
            <a:lvl1pPr marR="0" lvl="0" algn="ctr" rtl="0">
              <a:spcBef>
                <a:spcPts val="0"/>
              </a:spcBef>
              <a:spcAft>
                <a:spcPts val="0"/>
              </a:spcAft>
              <a:buSzPts val="1400"/>
              <a:buNone/>
              <a:defRPr sz="13650" b="0" i="0" u="none" strike="noStrike" cap="none">
                <a:solidFill>
                  <a:schemeClr val="dk2"/>
                </a:solidFill>
                <a:latin typeface="Arial"/>
                <a:ea typeface="Arial"/>
                <a:cs typeface="Arial"/>
                <a:sym typeface="Arial"/>
              </a:defRPr>
            </a:lvl1pPr>
            <a:lvl2pPr marR="0" lvl="1" algn="ctr" rtl="0">
              <a:spcBef>
                <a:spcPts val="0"/>
              </a:spcBef>
              <a:spcAft>
                <a:spcPts val="0"/>
              </a:spcAft>
              <a:buSzPts val="1400"/>
              <a:buNone/>
              <a:defRPr sz="13650" b="0" i="0" u="none" strike="noStrike" cap="none">
                <a:solidFill>
                  <a:schemeClr val="dk2"/>
                </a:solidFill>
                <a:latin typeface="Arial"/>
                <a:ea typeface="Arial"/>
                <a:cs typeface="Arial"/>
                <a:sym typeface="Arial"/>
              </a:defRPr>
            </a:lvl2pPr>
            <a:lvl3pPr marR="0" lvl="2" algn="ctr" rtl="0">
              <a:spcBef>
                <a:spcPts val="0"/>
              </a:spcBef>
              <a:spcAft>
                <a:spcPts val="0"/>
              </a:spcAft>
              <a:buSzPts val="1400"/>
              <a:buNone/>
              <a:defRPr sz="13650" b="0" i="0" u="none" strike="noStrike" cap="none">
                <a:solidFill>
                  <a:schemeClr val="dk2"/>
                </a:solidFill>
                <a:latin typeface="Arial"/>
                <a:ea typeface="Arial"/>
                <a:cs typeface="Arial"/>
                <a:sym typeface="Arial"/>
              </a:defRPr>
            </a:lvl3pPr>
            <a:lvl4pPr marR="0" lvl="3" algn="ctr" rtl="0">
              <a:spcBef>
                <a:spcPts val="0"/>
              </a:spcBef>
              <a:spcAft>
                <a:spcPts val="0"/>
              </a:spcAft>
              <a:buSzPts val="1400"/>
              <a:buNone/>
              <a:defRPr sz="13650" b="0" i="0" u="none" strike="noStrike" cap="none">
                <a:solidFill>
                  <a:schemeClr val="dk2"/>
                </a:solidFill>
                <a:latin typeface="Arial"/>
                <a:ea typeface="Arial"/>
                <a:cs typeface="Arial"/>
                <a:sym typeface="Arial"/>
              </a:defRPr>
            </a:lvl4pPr>
            <a:lvl5pPr marR="0" lvl="4" algn="ctr" rtl="0">
              <a:spcBef>
                <a:spcPts val="0"/>
              </a:spcBef>
              <a:spcAft>
                <a:spcPts val="0"/>
              </a:spcAft>
              <a:buSzPts val="1400"/>
              <a:buNone/>
              <a:defRPr sz="13650" b="0" i="0" u="none" strike="noStrike" cap="none">
                <a:solidFill>
                  <a:schemeClr val="dk2"/>
                </a:solidFill>
                <a:latin typeface="Arial"/>
                <a:ea typeface="Arial"/>
                <a:cs typeface="Arial"/>
                <a:sym typeface="Arial"/>
              </a:defRPr>
            </a:lvl5pPr>
            <a:lvl6pPr marR="0" lvl="5" algn="ctr" rtl="0">
              <a:spcBef>
                <a:spcPts val="0"/>
              </a:spcBef>
              <a:spcAft>
                <a:spcPts val="0"/>
              </a:spcAft>
              <a:buSzPts val="1400"/>
              <a:buNone/>
              <a:defRPr sz="13650" b="0" i="0" u="none" strike="noStrike" cap="none">
                <a:solidFill>
                  <a:schemeClr val="dk2"/>
                </a:solidFill>
                <a:latin typeface="Arial"/>
                <a:ea typeface="Arial"/>
                <a:cs typeface="Arial"/>
                <a:sym typeface="Arial"/>
              </a:defRPr>
            </a:lvl6pPr>
            <a:lvl7pPr marR="0" lvl="6" algn="ctr" rtl="0">
              <a:spcBef>
                <a:spcPts val="0"/>
              </a:spcBef>
              <a:spcAft>
                <a:spcPts val="0"/>
              </a:spcAft>
              <a:buSzPts val="1400"/>
              <a:buNone/>
              <a:defRPr sz="13650" b="0" i="0" u="none" strike="noStrike" cap="none">
                <a:solidFill>
                  <a:schemeClr val="dk2"/>
                </a:solidFill>
                <a:latin typeface="Arial"/>
                <a:ea typeface="Arial"/>
                <a:cs typeface="Arial"/>
                <a:sym typeface="Arial"/>
              </a:defRPr>
            </a:lvl7pPr>
            <a:lvl8pPr marR="0" lvl="7" algn="ctr" rtl="0">
              <a:spcBef>
                <a:spcPts val="0"/>
              </a:spcBef>
              <a:spcAft>
                <a:spcPts val="0"/>
              </a:spcAft>
              <a:buSzPts val="1400"/>
              <a:buNone/>
              <a:defRPr sz="13650" b="0" i="0" u="none" strike="noStrike" cap="none">
                <a:solidFill>
                  <a:schemeClr val="dk2"/>
                </a:solidFill>
                <a:latin typeface="Arial"/>
                <a:ea typeface="Arial"/>
                <a:cs typeface="Arial"/>
                <a:sym typeface="Arial"/>
              </a:defRPr>
            </a:lvl8pPr>
            <a:lvl9pPr marR="0" lvl="8" algn="ctr" rtl="0">
              <a:spcBef>
                <a:spcPts val="0"/>
              </a:spcBef>
              <a:spcAft>
                <a:spcPts val="0"/>
              </a:spcAft>
              <a:buSzPts val="1400"/>
              <a:buNone/>
              <a:defRPr sz="13650" b="0" i="0" u="none" strike="noStrike" cap="none">
                <a:solidFill>
                  <a:schemeClr val="dk2"/>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1513323" y="9986720"/>
            <a:ext cx="27248567" cy="28250979"/>
          </a:xfrm>
          <a:prstGeom prst="rect">
            <a:avLst/>
          </a:prstGeom>
          <a:noFill/>
          <a:ln>
            <a:noFill/>
          </a:ln>
        </p:spPr>
        <p:txBody>
          <a:bodyPr spcFirstLastPara="1" wrap="square" lIns="376200" tIns="188100" rIns="376200" bIns="188100" anchor="t" anchorCtr="0">
            <a:noAutofit/>
          </a:bodyPr>
          <a:lstStyle>
            <a:lvl1pPr marL="457200" marR="0" lvl="0" indent="-857250" algn="l" rtl="0">
              <a:spcBef>
                <a:spcPts val="1980"/>
              </a:spcBef>
              <a:spcAft>
                <a:spcPts val="0"/>
              </a:spcAft>
              <a:buClr>
                <a:schemeClr val="dk1"/>
              </a:buClr>
              <a:buSzPts val="9900"/>
              <a:buFont typeface="Arial"/>
              <a:buChar char="•"/>
              <a:defRPr sz="9900" b="0" i="0" u="none" strike="noStrike" cap="none">
                <a:solidFill>
                  <a:schemeClr val="dk1"/>
                </a:solidFill>
                <a:latin typeface="Arial"/>
                <a:ea typeface="Arial"/>
                <a:cs typeface="Arial"/>
                <a:sym typeface="Arial"/>
              </a:defRPr>
            </a:lvl1pPr>
            <a:lvl2pPr marL="914400" marR="0" lvl="1" indent="-776287" algn="l" rtl="0">
              <a:spcBef>
                <a:spcPts val="1725"/>
              </a:spcBef>
              <a:spcAft>
                <a:spcPts val="0"/>
              </a:spcAft>
              <a:buClr>
                <a:schemeClr val="dk1"/>
              </a:buClr>
              <a:buSzPts val="8625"/>
              <a:buFont typeface="Arial"/>
              <a:buChar char="–"/>
              <a:defRPr sz="8625" b="0" i="0" u="none" strike="noStrike" cap="none">
                <a:solidFill>
                  <a:schemeClr val="dk1"/>
                </a:solidFill>
                <a:latin typeface="Arial"/>
                <a:ea typeface="Arial"/>
                <a:cs typeface="Arial"/>
                <a:sym typeface="Arial"/>
              </a:defRPr>
            </a:lvl2pPr>
            <a:lvl3pPr marL="1371600" marR="0" lvl="2" indent="-700087" algn="l" rtl="0">
              <a:spcBef>
                <a:spcPts val="1485"/>
              </a:spcBef>
              <a:spcAft>
                <a:spcPts val="0"/>
              </a:spcAft>
              <a:buClr>
                <a:schemeClr val="dk1"/>
              </a:buClr>
              <a:buSzPts val="7425"/>
              <a:buFont typeface="Arial"/>
              <a:buChar char="•"/>
              <a:defRPr sz="7425" b="0" i="0" u="none" strike="noStrike" cap="none">
                <a:solidFill>
                  <a:schemeClr val="dk1"/>
                </a:solidFill>
                <a:latin typeface="Arial"/>
                <a:ea typeface="Arial"/>
                <a:cs typeface="Arial"/>
                <a:sym typeface="Arial"/>
              </a:defRPr>
            </a:lvl3pPr>
            <a:lvl4pPr marL="1828800" marR="0" lvl="3"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4pPr>
            <a:lvl5pPr marL="2286000" marR="0" lvl="4"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5pPr>
            <a:lvl6pPr marL="2743200" marR="0" lvl="5"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6pPr>
            <a:lvl7pPr marL="3200400" marR="0" lvl="6"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7pPr>
            <a:lvl8pPr marL="3657600" marR="0" lvl="7"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8pPr>
            <a:lvl9pPr marL="4114800" marR="0" lvl="8" indent="-619125" algn="l" rtl="0">
              <a:spcBef>
                <a:spcPts val="1230"/>
              </a:spcBef>
              <a:spcAft>
                <a:spcPts val="0"/>
              </a:spcAft>
              <a:buClr>
                <a:schemeClr val="dk1"/>
              </a:buClr>
              <a:buSzPts val="6150"/>
              <a:buFont typeface="Arial"/>
              <a:buChar char="»"/>
              <a:defRPr sz="615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1513323" y="38980817"/>
            <a:ext cx="7065093" cy="2972484"/>
          </a:xfrm>
          <a:prstGeom prst="rect">
            <a:avLst/>
          </a:prstGeom>
          <a:noFill/>
          <a:ln>
            <a:noFill/>
          </a:ln>
        </p:spPr>
        <p:txBody>
          <a:bodyPr spcFirstLastPara="1" wrap="square" lIns="376200" tIns="188100" rIns="376200" bIns="188100" anchor="t" anchorCtr="0">
            <a:noAutofit/>
          </a:bodyPr>
          <a:lstStyle>
            <a:lvl1pPr marR="0" lvl="0" algn="l"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10343594" y="38980817"/>
            <a:ext cx="9588027" cy="2972484"/>
          </a:xfrm>
          <a:prstGeom prst="rect">
            <a:avLst/>
          </a:prstGeom>
          <a:noFill/>
          <a:ln>
            <a:noFill/>
          </a:ln>
        </p:spPr>
        <p:txBody>
          <a:bodyPr spcFirstLastPara="1" wrap="square" lIns="376200" tIns="188100" rIns="376200" bIns="188100" anchor="t" anchorCtr="0">
            <a:noAutofit/>
          </a:bodyPr>
          <a:lstStyle>
            <a:lvl1pPr marR="0" lvl="0" algn="ctr" rtl="0">
              <a:spcBef>
                <a:spcPts val="0"/>
              </a:spcBef>
              <a:spcAft>
                <a:spcPts val="0"/>
              </a:spcAft>
              <a:buSzPts val="1400"/>
              <a:buNone/>
              <a:defRPr sz="3932" b="0" i="0" u="none" strike="noStrike" cap="none">
                <a:solidFill>
                  <a:schemeClr val="dk1"/>
                </a:solidFill>
                <a:latin typeface="Arial"/>
                <a:ea typeface="Arial"/>
                <a:cs typeface="Arial"/>
                <a:sym typeface="Arial"/>
              </a:defRPr>
            </a:lvl1pPr>
            <a:lvl2pPr marR="0" lvl="1" algn="ctr" rtl="0">
              <a:spcBef>
                <a:spcPts val="0"/>
              </a:spcBef>
              <a:spcAft>
                <a:spcPts val="0"/>
              </a:spcAft>
              <a:buSzPts val="1400"/>
              <a:buNone/>
              <a:defRPr sz="3955" b="1" i="0" u="none" strike="noStrike" cap="none">
                <a:solidFill>
                  <a:srgbClr val="FF9900"/>
                </a:solidFill>
                <a:latin typeface="Arial"/>
                <a:ea typeface="Arial"/>
                <a:cs typeface="Arial"/>
                <a:sym typeface="Arial"/>
              </a:defRPr>
            </a:lvl2pPr>
            <a:lvl3pPr marR="0" lvl="2" algn="ctr" rtl="0">
              <a:spcBef>
                <a:spcPts val="0"/>
              </a:spcBef>
              <a:spcAft>
                <a:spcPts val="0"/>
              </a:spcAft>
              <a:buSzPts val="1400"/>
              <a:buNone/>
              <a:defRPr sz="3955" b="1" i="0" u="none" strike="noStrike" cap="none">
                <a:solidFill>
                  <a:srgbClr val="FF9900"/>
                </a:solidFill>
                <a:latin typeface="Arial"/>
                <a:ea typeface="Arial"/>
                <a:cs typeface="Arial"/>
                <a:sym typeface="Arial"/>
              </a:defRPr>
            </a:lvl3pPr>
            <a:lvl4pPr marR="0" lvl="3" algn="ctr" rtl="0">
              <a:spcBef>
                <a:spcPts val="0"/>
              </a:spcBef>
              <a:spcAft>
                <a:spcPts val="0"/>
              </a:spcAft>
              <a:buSzPts val="1400"/>
              <a:buNone/>
              <a:defRPr sz="3955" b="1" i="0" u="none" strike="noStrike" cap="none">
                <a:solidFill>
                  <a:srgbClr val="FF9900"/>
                </a:solidFill>
                <a:latin typeface="Arial"/>
                <a:ea typeface="Arial"/>
                <a:cs typeface="Arial"/>
                <a:sym typeface="Arial"/>
              </a:defRPr>
            </a:lvl4pPr>
            <a:lvl5pPr marR="0" lvl="4" algn="ctr" rtl="0">
              <a:spcBef>
                <a:spcPts val="0"/>
              </a:spcBef>
              <a:spcAft>
                <a:spcPts val="0"/>
              </a:spcAft>
              <a:buSzPts val="1400"/>
              <a:buNone/>
              <a:defRPr sz="3955" b="1" i="0" u="none" strike="noStrike" cap="none">
                <a:solidFill>
                  <a:srgbClr val="FF9900"/>
                </a:solidFill>
                <a:latin typeface="Arial"/>
                <a:ea typeface="Arial"/>
                <a:cs typeface="Arial"/>
                <a:sym typeface="Arial"/>
              </a:defRPr>
            </a:lvl5pPr>
            <a:lvl6pPr marR="0" lvl="5" algn="l" rtl="0">
              <a:spcBef>
                <a:spcPts val="0"/>
              </a:spcBef>
              <a:spcAft>
                <a:spcPts val="0"/>
              </a:spcAft>
              <a:buSzPts val="1400"/>
              <a:buNone/>
              <a:defRPr sz="3955" b="1" i="0" u="none" strike="noStrike" cap="none">
                <a:solidFill>
                  <a:srgbClr val="FF9900"/>
                </a:solidFill>
                <a:latin typeface="Arial"/>
                <a:ea typeface="Arial"/>
                <a:cs typeface="Arial"/>
                <a:sym typeface="Arial"/>
              </a:defRPr>
            </a:lvl6pPr>
            <a:lvl7pPr marR="0" lvl="6" algn="l" rtl="0">
              <a:spcBef>
                <a:spcPts val="0"/>
              </a:spcBef>
              <a:spcAft>
                <a:spcPts val="0"/>
              </a:spcAft>
              <a:buSzPts val="1400"/>
              <a:buNone/>
              <a:defRPr sz="3955" b="1" i="0" u="none" strike="noStrike" cap="none">
                <a:solidFill>
                  <a:srgbClr val="FF9900"/>
                </a:solidFill>
                <a:latin typeface="Arial"/>
                <a:ea typeface="Arial"/>
                <a:cs typeface="Arial"/>
                <a:sym typeface="Arial"/>
              </a:defRPr>
            </a:lvl7pPr>
            <a:lvl8pPr marR="0" lvl="7" algn="l" rtl="0">
              <a:spcBef>
                <a:spcPts val="0"/>
              </a:spcBef>
              <a:spcAft>
                <a:spcPts val="0"/>
              </a:spcAft>
              <a:buSzPts val="1400"/>
              <a:buNone/>
              <a:defRPr sz="3955" b="1" i="0" u="none" strike="noStrike" cap="none">
                <a:solidFill>
                  <a:srgbClr val="FF9900"/>
                </a:solidFill>
                <a:latin typeface="Arial"/>
                <a:ea typeface="Arial"/>
                <a:cs typeface="Arial"/>
                <a:sym typeface="Arial"/>
              </a:defRPr>
            </a:lvl8pPr>
            <a:lvl9pPr marR="0" lvl="8" algn="l" rtl="0">
              <a:spcBef>
                <a:spcPts val="0"/>
              </a:spcBef>
              <a:spcAft>
                <a:spcPts val="0"/>
              </a:spcAft>
              <a:buSzPts val="1400"/>
              <a:buNone/>
              <a:defRPr sz="3955" b="1" i="0" u="none" strike="noStrike" cap="none">
                <a:solidFill>
                  <a:srgbClr val="FF9900"/>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21696799" y="38980817"/>
            <a:ext cx="7065093" cy="2972484"/>
          </a:xfrm>
          <a:prstGeom prst="rect">
            <a:avLst/>
          </a:prstGeom>
          <a:noFill/>
          <a:ln>
            <a:noFill/>
          </a:ln>
        </p:spPr>
        <p:txBody>
          <a:bodyPr spcFirstLastPara="1" wrap="square" lIns="376200" tIns="188100" rIns="376200" bIns="188100" anchor="t" anchorCtr="0">
            <a:noAutofit/>
          </a:bodyPr>
          <a:lstStyle>
            <a:lvl1pPr marL="0" marR="0" lvl="0" indent="0" algn="r" rtl="0">
              <a:spcBef>
                <a:spcPts val="0"/>
              </a:spcBef>
              <a:spcAft>
                <a:spcPts val="0"/>
              </a:spcAft>
              <a:buNone/>
              <a:defRPr sz="3932" b="0" i="0" u="none" strike="noStrike" cap="none">
                <a:solidFill>
                  <a:schemeClr val="dk1"/>
                </a:solidFill>
                <a:latin typeface="Arial"/>
                <a:ea typeface="Arial"/>
                <a:cs typeface="Arial"/>
                <a:sym typeface="Arial"/>
              </a:defRPr>
            </a:lvl1pPr>
            <a:lvl2pPr marL="0" marR="0" lvl="1" indent="0" algn="r" rtl="0">
              <a:spcBef>
                <a:spcPts val="0"/>
              </a:spcBef>
              <a:spcAft>
                <a:spcPts val="0"/>
              </a:spcAft>
              <a:buNone/>
              <a:defRPr sz="3932" b="0" i="0" u="none" strike="noStrike" cap="none">
                <a:solidFill>
                  <a:schemeClr val="dk1"/>
                </a:solidFill>
                <a:latin typeface="Arial"/>
                <a:ea typeface="Arial"/>
                <a:cs typeface="Arial"/>
                <a:sym typeface="Arial"/>
              </a:defRPr>
            </a:lvl2pPr>
            <a:lvl3pPr marL="0" marR="0" lvl="2" indent="0" algn="r" rtl="0">
              <a:spcBef>
                <a:spcPts val="0"/>
              </a:spcBef>
              <a:spcAft>
                <a:spcPts val="0"/>
              </a:spcAft>
              <a:buNone/>
              <a:defRPr sz="3932" b="0" i="0" u="none" strike="noStrike" cap="none">
                <a:solidFill>
                  <a:schemeClr val="dk1"/>
                </a:solidFill>
                <a:latin typeface="Arial"/>
                <a:ea typeface="Arial"/>
                <a:cs typeface="Arial"/>
                <a:sym typeface="Arial"/>
              </a:defRPr>
            </a:lvl3pPr>
            <a:lvl4pPr marL="0" marR="0" lvl="3" indent="0" algn="r" rtl="0">
              <a:spcBef>
                <a:spcPts val="0"/>
              </a:spcBef>
              <a:spcAft>
                <a:spcPts val="0"/>
              </a:spcAft>
              <a:buNone/>
              <a:defRPr sz="3932" b="0" i="0" u="none" strike="noStrike" cap="none">
                <a:solidFill>
                  <a:schemeClr val="dk1"/>
                </a:solidFill>
                <a:latin typeface="Arial"/>
                <a:ea typeface="Arial"/>
                <a:cs typeface="Arial"/>
                <a:sym typeface="Arial"/>
              </a:defRPr>
            </a:lvl4pPr>
            <a:lvl5pPr marL="0" marR="0" lvl="4" indent="0" algn="r" rtl="0">
              <a:spcBef>
                <a:spcPts val="0"/>
              </a:spcBef>
              <a:spcAft>
                <a:spcPts val="0"/>
              </a:spcAft>
              <a:buNone/>
              <a:defRPr sz="3932" b="0" i="0" u="none" strike="noStrike" cap="none">
                <a:solidFill>
                  <a:schemeClr val="dk1"/>
                </a:solidFill>
                <a:latin typeface="Arial"/>
                <a:ea typeface="Arial"/>
                <a:cs typeface="Arial"/>
                <a:sym typeface="Arial"/>
              </a:defRPr>
            </a:lvl5pPr>
            <a:lvl6pPr marL="0" marR="0" lvl="5" indent="0" algn="r" rtl="0">
              <a:spcBef>
                <a:spcPts val="0"/>
              </a:spcBef>
              <a:spcAft>
                <a:spcPts val="0"/>
              </a:spcAft>
              <a:buNone/>
              <a:defRPr sz="3932" b="0" i="0" u="none" strike="noStrike" cap="none">
                <a:solidFill>
                  <a:schemeClr val="dk1"/>
                </a:solidFill>
                <a:latin typeface="Arial"/>
                <a:ea typeface="Arial"/>
                <a:cs typeface="Arial"/>
                <a:sym typeface="Arial"/>
              </a:defRPr>
            </a:lvl6pPr>
            <a:lvl7pPr marL="0" marR="0" lvl="6" indent="0" algn="r" rtl="0">
              <a:spcBef>
                <a:spcPts val="0"/>
              </a:spcBef>
              <a:spcAft>
                <a:spcPts val="0"/>
              </a:spcAft>
              <a:buNone/>
              <a:defRPr sz="3932" b="0" i="0" u="none" strike="noStrike" cap="none">
                <a:solidFill>
                  <a:schemeClr val="dk1"/>
                </a:solidFill>
                <a:latin typeface="Arial"/>
                <a:ea typeface="Arial"/>
                <a:cs typeface="Arial"/>
                <a:sym typeface="Arial"/>
              </a:defRPr>
            </a:lvl7pPr>
            <a:lvl8pPr marL="0" marR="0" lvl="7" indent="0" algn="r" rtl="0">
              <a:spcBef>
                <a:spcPts val="0"/>
              </a:spcBef>
              <a:spcAft>
                <a:spcPts val="0"/>
              </a:spcAft>
              <a:buNone/>
              <a:defRPr sz="3932" b="0" i="0" u="none" strike="noStrike" cap="none">
                <a:solidFill>
                  <a:schemeClr val="dk1"/>
                </a:solidFill>
                <a:latin typeface="Arial"/>
                <a:ea typeface="Arial"/>
                <a:cs typeface="Arial"/>
                <a:sym typeface="Arial"/>
              </a:defRPr>
            </a:lvl8pPr>
            <a:lvl9pPr marL="0" marR="0" lvl="8" indent="0" algn="r" rtl="0">
              <a:spcBef>
                <a:spcPts val="0"/>
              </a:spcBef>
              <a:spcAft>
                <a:spcPts val="0"/>
              </a:spcAft>
              <a:buNone/>
              <a:defRPr sz="3932" b="0" i="0" u="none" strike="noStrike" cap="none">
                <a:solidFill>
                  <a:schemeClr val="dk1"/>
                </a:solidFill>
                <a:latin typeface="Arial"/>
                <a:ea typeface="Arial"/>
                <a:cs typeface="Arial"/>
                <a:sym typeface="Arial"/>
              </a:defRPr>
            </a:lvl9pPr>
          </a:lstStyle>
          <a:p>
            <a:fld id="{00000000-1234-1234-1234-123412341234}" type="slidenum">
              <a:rPr lang="en-US" smtClean="0"/>
              <a:pPr/>
              <a:t>‹#›</a:t>
            </a:fld>
            <a:endParaRPr lang="en-US"/>
          </a:p>
        </p:txBody>
      </p:sp>
      <p:pic>
        <p:nvPicPr>
          <p:cNvPr id="11" name="Google Shape;11;p1"/>
          <p:cNvPicPr preferRelativeResize="0"/>
          <p:nvPr/>
        </p:nvPicPr>
        <p:blipFill rotWithShape="1">
          <a:blip r:embed="rId14">
            <a:alphaModFix/>
          </a:blip>
          <a:srcRect/>
          <a:stretch/>
        </p:blipFill>
        <p:spPr>
          <a:xfrm rot="-5400000">
            <a:off x="-10581444" y="21511171"/>
            <a:ext cx="13921131" cy="3620878"/>
          </a:xfrm>
          <a:prstGeom prst="rect">
            <a:avLst/>
          </a:prstGeom>
          <a:noFill/>
          <a:ln>
            <a:noFill/>
          </a:ln>
        </p:spPr>
      </p:pic>
      <p:pic>
        <p:nvPicPr>
          <p:cNvPr id="12" name="Google Shape;12;p1"/>
          <p:cNvPicPr preferRelativeResize="0"/>
          <p:nvPr/>
        </p:nvPicPr>
        <p:blipFill rotWithShape="1">
          <a:blip r:embed="rId14">
            <a:alphaModFix/>
          </a:blip>
          <a:srcRect/>
          <a:stretch/>
        </p:blipFill>
        <p:spPr>
          <a:xfrm rot="5400000">
            <a:off x="26935526" y="21511171"/>
            <a:ext cx="13921131" cy="3620878"/>
          </a:xfrm>
          <a:prstGeom prst="rect">
            <a:avLst/>
          </a:prstGeom>
          <a:noFill/>
          <a:ln>
            <a:noFill/>
          </a:ln>
        </p:spPr>
      </p:pic>
      <p:pic>
        <p:nvPicPr>
          <p:cNvPr id="13" name="Google Shape;13;p1"/>
          <p:cNvPicPr preferRelativeResize="0"/>
          <p:nvPr/>
        </p:nvPicPr>
        <p:blipFill rotWithShape="1">
          <a:blip r:embed="rId15">
            <a:alphaModFix/>
          </a:blip>
          <a:srcRect/>
          <a:stretch/>
        </p:blipFill>
        <p:spPr>
          <a:xfrm>
            <a:off x="1343229" y="43299177"/>
            <a:ext cx="27588755" cy="1411930"/>
          </a:xfrm>
          <a:prstGeom prst="rect">
            <a:avLst/>
          </a:prstGeom>
          <a:noFill/>
          <a:ln>
            <a:noFill/>
          </a:ln>
        </p:spPr>
      </p:pic>
      <p:sp>
        <p:nvSpPr>
          <p:cNvPr id="14" name="Google Shape;14;p1"/>
          <p:cNvSpPr/>
          <p:nvPr/>
        </p:nvSpPr>
        <p:spPr>
          <a:xfrm>
            <a:off x="1343229" y="43856517"/>
            <a:ext cx="15137607" cy="1238535"/>
          </a:xfrm>
          <a:prstGeom prst="rect">
            <a:avLst/>
          </a:prstGeom>
          <a:noFill/>
          <a:ln>
            <a:noFill/>
          </a:ln>
        </p:spPr>
        <p:txBody>
          <a:bodyPr spcFirstLastPara="1" wrap="square" lIns="84084" tIns="42031" rIns="84084" bIns="42031" anchor="ctr" anchorCtr="0">
            <a:noAutofit/>
          </a:bodyPr>
          <a:lstStyle/>
          <a:p>
            <a:pPr marL="0" marR="0" lvl="0" indent="0" algn="l" rtl="0">
              <a:spcBef>
                <a:spcPts val="0"/>
              </a:spcBef>
              <a:spcAft>
                <a:spcPts val="0"/>
              </a:spcAft>
              <a:buNone/>
            </a:pPr>
            <a:r>
              <a:rPr lang="en-US" sz="4194" b="1" i="0" u="none" strike="noStrike" cap="none">
                <a:solidFill>
                  <a:srgbClr val="808080"/>
                </a:solidFill>
                <a:latin typeface="Arial"/>
                <a:ea typeface="Arial"/>
                <a:cs typeface="Arial"/>
                <a:sym typeface="Arial"/>
              </a:rPr>
              <a:t>Template ID: perceptualpewter  Size: 36x48</a:t>
            </a:r>
            <a:endParaRPr sz="1225"/>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288"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3.png"/><Relationship Id="rId18" Type="http://schemas.openxmlformats.org/officeDocument/2006/relationships/image" Target="../media/image18.svg"/><Relationship Id="rId26" Type="http://schemas.openxmlformats.org/officeDocument/2006/relationships/image" Target="../media/image26.svg"/><Relationship Id="rId39" Type="http://schemas.openxmlformats.org/officeDocument/2006/relationships/image" Target="../media/image39.png"/><Relationship Id="rId21" Type="http://schemas.openxmlformats.org/officeDocument/2006/relationships/image" Target="../media/image21.png"/><Relationship Id="rId34" Type="http://schemas.openxmlformats.org/officeDocument/2006/relationships/image" Target="../media/image34.svg"/><Relationship Id="rId42" Type="http://schemas.openxmlformats.org/officeDocument/2006/relationships/image" Target="../media/image42.svg"/><Relationship Id="rId47" Type="http://schemas.openxmlformats.org/officeDocument/2006/relationships/image" Target="../media/image47.png"/><Relationship Id="rId50" Type="http://schemas.openxmlformats.org/officeDocument/2006/relationships/image" Target="../media/image50.svg"/><Relationship Id="rId7" Type="http://schemas.openxmlformats.org/officeDocument/2006/relationships/image" Target="../media/image7.png"/><Relationship Id="rId2" Type="http://schemas.openxmlformats.org/officeDocument/2006/relationships/notesSlide" Target="../notesSlides/notesSlide1.xml"/><Relationship Id="rId16" Type="http://schemas.openxmlformats.org/officeDocument/2006/relationships/image" Target="../media/image16.svg"/><Relationship Id="rId29" Type="http://schemas.openxmlformats.org/officeDocument/2006/relationships/image" Target="../media/image29.png"/><Relationship Id="rId11" Type="http://schemas.openxmlformats.org/officeDocument/2006/relationships/image" Target="../media/image11.png"/><Relationship Id="rId24" Type="http://schemas.openxmlformats.org/officeDocument/2006/relationships/image" Target="../media/image24.svg"/><Relationship Id="rId32" Type="http://schemas.openxmlformats.org/officeDocument/2006/relationships/image" Target="../media/image32.svg"/><Relationship Id="rId37" Type="http://schemas.openxmlformats.org/officeDocument/2006/relationships/image" Target="../media/image37.png"/><Relationship Id="rId40" Type="http://schemas.openxmlformats.org/officeDocument/2006/relationships/image" Target="../media/image40.svg"/><Relationship Id="rId45" Type="http://schemas.openxmlformats.org/officeDocument/2006/relationships/image" Target="../media/image45.png"/><Relationship Id="rId5" Type="http://schemas.openxmlformats.org/officeDocument/2006/relationships/image" Target="../media/image5.png"/><Relationship Id="rId15" Type="http://schemas.openxmlformats.org/officeDocument/2006/relationships/image" Target="../media/image15.png"/><Relationship Id="rId23" Type="http://schemas.openxmlformats.org/officeDocument/2006/relationships/image" Target="../media/image23.png"/><Relationship Id="rId28" Type="http://schemas.openxmlformats.org/officeDocument/2006/relationships/image" Target="../media/image28.svg"/><Relationship Id="rId36" Type="http://schemas.openxmlformats.org/officeDocument/2006/relationships/image" Target="../media/image36.svg"/><Relationship Id="rId49" Type="http://schemas.openxmlformats.org/officeDocument/2006/relationships/image" Target="../media/image49.png"/><Relationship Id="rId10" Type="http://schemas.openxmlformats.org/officeDocument/2006/relationships/image" Target="../media/image10.svg"/><Relationship Id="rId19" Type="http://schemas.openxmlformats.org/officeDocument/2006/relationships/image" Target="../media/image19.png"/><Relationship Id="rId31" Type="http://schemas.openxmlformats.org/officeDocument/2006/relationships/image" Target="../media/image31.png"/><Relationship Id="rId44" Type="http://schemas.openxmlformats.org/officeDocument/2006/relationships/image" Target="../media/image44.svg"/><Relationship Id="rId4" Type="http://schemas.openxmlformats.org/officeDocument/2006/relationships/image" Target="../media/image4.jpg"/><Relationship Id="rId9" Type="http://schemas.openxmlformats.org/officeDocument/2006/relationships/image" Target="../media/image9.png"/><Relationship Id="rId14" Type="http://schemas.openxmlformats.org/officeDocument/2006/relationships/image" Target="../media/image14.svg"/><Relationship Id="rId22" Type="http://schemas.openxmlformats.org/officeDocument/2006/relationships/image" Target="../media/image22.svg"/><Relationship Id="rId27" Type="http://schemas.openxmlformats.org/officeDocument/2006/relationships/image" Target="../media/image27.png"/><Relationship Id="rId30" Type="http://schemas.openxmlformats.org/officeDocument/2006/relationships/image" Target="../media/image30.svg"/><Relationship Id="rId35" Type="http://schemas.openxmlformats.org/officeDocument/2006/relationships/image" Target="../media/image35.png"/><Relationship Id="rId43" Type="http://schemas.openxmlformats.org/officeDocument/2006/relationships/image" Target="../media/image43.png"/><Relationship Id="rId48" Type="http://schemas.openxmlformats.org/officeDocument/2006/relationships/image" Target="../media/image48.svg"/><Relationship Id="rId8" Type="http://schemas.openxmlformats.org/officeDocument/2006/relationships/image" Target="../media/image8.svg"/><Relationship Id="rId51" Type="http://schemas.openxmlformats.org/officeDocument/2006/relationships/comments" Target="../comments/comment1.xml"/><Relationship Id="rId3" Type="http://schemas.openxmlformats.org/officeDocument/2006/relationships/image" Target="../media/image3.png"/><Relationship Id="rId12" Type="http://schemas.openxmlformats.org/officeDocument/2006/relationships/image" Target="../media/image12.svg"/><Relationship Id="rId17" Type="http://schemas.openxmlformats.org/officeDocument/2006/relationships/image" Target="../media/image17.png"/><Relationship Id="rId25" Type="http://schemas.openxmlformats.org/officeDocument/2006/relationships/image" Target="../media/image25.png"/><Relationship Id="rId33" Type="http://schemas.openxmlformats.org/officeDocument/2006/relationships/image" Target="../media/image33.png"/><Relationship Id="rId38" Type="http://schemas.openxmlformats.org/officeDocument/2006/relationships/image" Target="../media/image38.svg"/><Relationship Id="rId46" Type="http://schemas.openxmlformats.org/officeDocument/2006/relationships/image" Target="../media/image46.svg"/><Relationship Id="rId20" Type="http://schemas.openxmlformats.org/officeDocument/2006/relationships/image" Target="../media/image20.svg"/><Relationship Id="rId41"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6.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6"/>
        <p:cNvGrpSpPr/>
        <p:nvPr/>
      </p:nvGrpSpPr>
      <p:grpSpPr>
        <a:xfrm>
          <a:off x="0" y="0"/>
          <a:ext cx="0" cy="0"/>
          <a:chOff x="0" y="0"/>
          <a:chExt cx="0" cy="0"/>
        </a:xfrm>
      </p:grpSpPr>
      <p:sp>
        <p:nvSpPr>
          <p:cNvPr id="97" name="Google Shape;97;p14"/>
          <p:cNvSpPr>
            <a:spLocks noGrp="1"/>
          </p:cNvSpPr>
          <p:nvPr>
            <p:ph type="title"/>
          </p:nvPr>
        </p:nvSpPr>
        <p:spPr>
          <a:xfrm>
            <a:off x="473050" y="701829"/>
            <a:ext cx="29329112" cy="4583406"/>
          </a:xfrm>
          <a:prstGeom prst="roundRect">
            <a:avLst>
              <a:gd name="adj" fmla="val 6990"/>
            </a:avLst>
          </a:prstGeom>
          <a:solidFill>
            <a:srgbClr val="2D3C50"/>
          </a:solidFill>
          <a:ln>
            <a:noFill/>
          </a:ln>
        </p:spPr>
        <p:txBody>
          <a:bodyPr spcFirstLastPara="1" wrap="square" lIns="345993" tIns="172996" rIns="345993" bIns="172996" anchor="ctr" anchorCtr="0">
            <a:noAutofit/>
          </a:bodyPr>
          <a:lstStyle/>
          <a:p>
            <a:r>
              <a:rPr lang="en-US" sz="2759" i="1" dirty="0"/>
              <a:t> </a:t>
            </a:r>
            <a:endParaRPr sz="2759" i="1" dirty="0"/>
          </a:p>
        </p:txBody>
      </p:sp>
      <p:sp>
        <p:nvSpPr>
          <p:cNvPr id="98" name="Google Shape;98;p14"/>
          <p:cNvSpPr txBox="1"/>
          <p:nvPr/>
        </p:nvSpPr>
        <p:spPr>
          <a:xfrm>
            <a:off x="4229722" y="1274869"/>
            <a:ext cx="22717998" cy="2026294"/>
          </a:xfrm>
          <a:prstGeom prst="rect">
            <a:avLst/>
          </a:prstGeom>
          <a:noFill/>
          <a:ln>
            <a:noFill/>
          </a:ln>
        </p:spPr>
        <p:txBody>
          <a:bodyPr spcFirstLastPara="1" wrap="square" lIns="0" tIns="0" rIns="0" bIns="0" anchor="t" anchorCtr="0">
            <a:noAutofit/>
          </a:bodyPr>
          <a:lstStyle/>
          <a:p>
            <a:pPr algn="ctr">
              <a:spcBef>
                <a:spcPts val="1177"/>
              </a:spcBef>
            </a:pPr>
            <a:r>
              <a:rPr lang="en-US" sz="5886" b="1" dirty="0" err="1">
                <a:solidFill>
                  <a:schemeClr val="lt1"/>
                </a:solidFill>
                <a:latin typeface="Nunito"/>
                <a:ea typeface="Nunito"/>
                <a:cs typeface="Nunito"/>
                <a:sym typeface="Nunito"/>
              </a:rPr>
              <a:t>Mapeando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comportamiento</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económico</a:t>
            </a:r>
            <a:r>
              <a:rPr lang="en-US" sz="5886" b="1" dirty="0">
                <a:solidFill>
                  <a:schemeClr val="lt1"/>
                </a:solidFill>
                <a:latin typeface="Nunito"/>
                <a:ea typeface="Nunito"/>
                <a:cs typeface="Nunito"/>
                <a:sym typeface="Nunito"/>
              </a:rPr>
              <a:t>: Redes de Umbral </a:t>
            </a:r>
            <a:r>
              <a:rPr lang="en-US" sz="5886" b="1" dirty="0" err="1">
                <a:solidFill>
                  <a:schemeClr val="lt1"/>
                </a:solidFill>
                <a:latin typeface="Nunito"/>
                <a:ea typeface="Nunito"/>
                <a:cs typeface="Nunito"/>
                <a:sym typeface="Nunito"/>
              </a:rPr>
              <a:t>Geográfico</a:t>
            </a:r>
            <a:r>
              <a:rPr lang="en-US" sz="5886" b="1" dirty="0">
                <a:solidFill>
                  <a:schemeClr val="lt1"/>
                </a:solidFill>
                <a:latin typeface="Nunito"/>
                <a:ea typeface="Nunito"/>
                <a:cs typeface="Nunito"/>
                <a:sym typeface="Nunito"/>
              </a:rPr>
              <a:t> y </a:t>
            </a:r>
            <a:r>
              <a:rPr lang="en-US" sz="5886" b="1" dirty="0" err="1">
                <a:solidFill>
                  <a:schemeClr val="lt1"/>
                </a:solidFill>
                <a:latin typeface="Nunito"/>
                <a:ea typeface="Nunito"/>
                <a:cs typeface="Nunito"/>
                <a:sym typeface="Nunito"/>
              </a:rPr>
              <a:t>el</a:t>
            </a:r>
            <a:r>
              <a:rPr lang="en-US" sz="5886" b="1" dirty="0">
                <a:solidFill>
                  <a:schemeClr val="lt1"/>
                </a:solidFill>
                <a:latin typeface="Nunito"/>
                <a:ea typeface="Nunito"/>
                <a:cs typeface="Nunito"/>
                <a:sym typeface="Nunito"/>
              </a:rPr>
              <a:t> </a:t>
            </a:r>
            <a:r>
              <a:rPr lang="en-US" sz="5886" b="1" dirty="0" err="1">
                <a:solidFill>
                  <a:schemeClr val="lt1"/>
                </a:solidFill>
                <a:latin typeface="Nunito"/>
                <a:ea typeface="Nunito"/>
                <a:cs typeface="Nunito"/>
                <a:sym typeface="Nunito"/>
              </a:rPr>
              <a:t>Modelo</a:t>
            </a:r>
            <a:r>
              <a:rPr lang="en-US" sz="5886" b="1" dirty="0">
                <a:solidFill>
                  <a:schemeClr val="lt1"/>
                </a:solidFill>
                <a:latin typeface="Nunito"/>
                <a:ea typeface="Nunito"/>
                <a:cs typeface="Nunito"/>
                <a:sym typeface="Nunito"/>
              </a:rPr>
              <a:t> Yard-Sale</a:t>
            </a:r>
            <a:endParaRPr sz="1225" dirty="0"/>
          </a:p>
        </p:txBody>
      </p:sp>
      <p:grpSp>
        <p:nvGrpSpPr>
          <p:cNvPr id="7" name="Group 6">
            <a:extLst>
              <a:ext uri="{FF2B5EF4-FFF2-40B4-BE49-F238E27FC236}">
                <a16:creationId xmlns:a16="http://schemas.microsoft.com/office/drawing/2014/main" id="{69A839F8-CC2E-4831-8A3C-A8A638446A5A}"/>
              </a:ext>
            </a:extLst>
          </p:cNvPr>
          <p:cNvGrpSpPr/>
          <p:nvPr/>
        </p:nvGrpSpPr>
        <p:grpSpPr>
          <a:xfrm>
            <a:off x="799867" y="9304391"/>
            <a:ext cx="13847168" cy="10394380"/>
            <a:chOff x="799867" y="10324800"/>
            <a:chExt cx="13847168" cy="10394380"/>
          </a:xfrm>
        </p:grpSpPr>
        <p:sp>
          <p:nvSpPr>
            <p:cNvPr id="3" name="Rectangle: Rounded Corners 2">
              <a:extLst>
                <a:ext uri="{FF2B5EF4-FFF2-40B4-BE49-F238E27FC236}">
                  <a16:creationId xmlns:a16="http://schemas.microsoft.com/office/drawing/2014/main" id="{11EEEDE5-F388-42C5-B7C0-EA111CD7FDD1}"/>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100" name="Google Shape;100;p14"/>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Modelo</a:t>
              </a:r>
              <a:r>
                <a:rPr lang="en-US" sz="4600" b="1" dirty="0">
                  <a:solidFill>
                    <a:schemeClr val="lt1"/>
                  </a:solidFill>
                  <a:latin typeface="Nunito"/>
                  <a:ea typeface="Nunito"/>
                  <a:cs typeface="Nunito"/>
                  <a:sym typeface="Nunito"/>
                </a:rPr>
                <a:t> Yard-Sale</a:t>
              </a:r>
              <a:endParaRPr sz="4600" dirty="0"/>
            </a:p>
          </p:txBody>
        </p:sp>
      </p:grpSp>
      <p:sp>
        <p:nvSpPr>
          <p:cNvPr id="99" name="Google Shape;99;p14"/>
          <p:cNvSpPr txBox="1"/>
          <p:nvPr/>
        </p:nvSpPr>
        <p:spPr>
          <a:xfrm>
            <a:off x="2522934" y="3342210"/>
            <a:ext cx="25229344" cy="1554977"/>
          </a:xfrm>
          <a:prstGeom prst="rect">
            <a:avLst/>
          </a:prstGeom>
          <a:noFill/>
          <a:ln>
            <a:noFill/>
          </a:ln>
        </p:spPr>
        <p:txBody>
          <a:bodyPr spcFirstLastPara="1" wrap="square" lIns="0" tIns="0" rIns="0" bIns="0" anchor="t" anchorCtr="0">
            <a:spAutoFit/>
          </a:bodyPr>
          <a:lstStyle/>
          <a:p>
            <a:pPr algn="ctr">
              <a:lnSpc>
                <a:spcPct val="80000"/>
              </a:lnSpc>
            </a:pPr>
            <a:endParaRPr lang="en-US" sz="3863" u="sng" dirty="0">
              <a:solidFill>
                <a:schemeClr val="lt1"/>
              </a:solidFill>
              <a:latin typeface="Open Sans"/>
              <a:ea typeface="Open Sans"/>
              <a:cs typeface="Open Sans"/>
              <a:sym typeface="Open Sans"/>
            </a:endParaRPr>
          </a:p>
          <a:p>
            <a:pPr algn="ctr">
              <a:lnSpc>
                <a:spcPct val="80000"/>
              </a:lnSpc>
            </a:pPr>
            <a:r>
              <a:rPr lang="en-US" sz="3863" u="sng" dirty="0">
                <a:solidFill>
                  <a:schemeClr val="lt1"/>
                </a:solidFill>
                <a:latin typeface="Open Sans"/>
                <a:ea typeface="Open Sans"/>
                <a:cs typeface="Open Sans"/>
                <a:sym typeface="Open Sans"/>
              </a:rPr>
              <a:t>L. Giordano</a:t>
            </a:r>
            <a:r>
              <a:rPr lang="en-US" sz="3863" baseline="30000" dirty="0">
                <a:solidFill>
                  <a:schemeClr val="lt1"/>
                </a:solidFill>
                <a:latin typeface="Open Sans"/>
                <a:ea typeface="Open Sans"/>
                <a:cs typeface="Open Sans"/>
                <a:sym typeface="Open Sans"/>
              </a:rPr>
              <a:t>1,2</a:t>
            </a:r>
            <a:r>
              <a:rPr lang="en-US" sz="3863" dirty="0">
                <a:solidFill>
                  <a:schemeClr val="lt1"/>
                </a:solidFill>
                <a:latin typeface="Open Sans"/>
                <a:ea typeface="Open Sans"/>
                <a:cs typeface="Open Sans"/>
                <a:sym typeface="Open Sans"/>
              </a:rPr>
              <a:t>, I. Cortés</a:t>
            </a:r>
            <a:r>
              <a:rPr lang="en-US" sz="3863" baseline="30000" dirty="0">
                <a:solidFill>
                  <a:schemeClr val="lt1"/>
                </a:solidFill>
                <a:latin typeface="Open Sans"/>
                <a:ea typeface="Open Sans"/>
                <a:cs typeface="Open Sans"/>
                <a:sym typeface="Open Sans"/>
              </a:rPr>
              <a:t>3</a:t>
            </a:r>
            <a:r>
              <a:rPr lang="en-US" sz="3200" dirty="0">
                <a:solidFill>
                  <a:schemeClr val="lt1"/>
                </a:solidFill>
                <a:latin typeface="Open Sans"/>
                <a:ea typeface="Open Sans"/>
                <a:cs typeface="Open Sans"/>
                <a:sym typeface="Open Sans"/>
              </a:rPr>
              <a:t>, </a:t>
            </a:r>
            <a:r>
              <a:rPr lang="en-US" sz="3860" dirty="0">
                <a:solidFill>
                  <a:schemeClr val="lt1"/>
                </a:solidFill>
                <a:latin typeface="Open Sans"/>
                <a:ea typeface="Open Sans"/>
                <a:cs typeface="Open Sans"/>
                <a:sym typeface="Open Sans"/>
              </a:rPr>
              <a:t>M. F. Laguna</a:t>
            </a:r>
            <a:r>
              <a:rPr lang="en-US" sz="3860" baseline="30000" dirty="0">
                <a:solidFill>
                  <a:schemeClr val="lt1"/>
                </a:solidFill>
                <a:latin typeface="Open Sans"/>
                <a:ea typeface="Open Sans"/>
                <a:cs typeface="Open Sans"/>
                <a:sym typeface="Open Sans"/>
              </a:rPr>
              <a:t>2</a:t>
            </a:r>
            <a:r>
              <a:rPr lang="en-US" sz="3200" dirty="0">
                <a:solidFill>
                  <a:schemeClr val="lt1"/>
                </a:solidFill>
                <a:latin typeface="Open Sans"/>
                <a:ea typeface="Open Sans"/>
                <a:cs typeface="Open Sans"/>
                <a:sym typeface="Open Sans"/>
              </a:rPr>
              <a:t>, </a:t>
            </a:r>
            <a:endParaRPr sz="2943" baseline="30000" dirty="0">
              <a:solidFill>
                <a:schemeClr val="lt1"/>
              </a:solidFill>
              <a:latin typeface="Open Sans"/>
              <a:ea typeface="Open Sans"/>
              <a:cs typeface="Open Sans"/>
              <a:sym typeface="Open Sans"/>
            </a:endParaRPr>
          </a:p>
          <a:p>
            <a:pPr algn="ctr">
              <a:lnSpc>
                <a:spcPct val="80000"/>
              </a:lnSpc>
            </a:pPr>
            <a:endParaRPr lang="en-US" sz="2943" baseline="30000" dirty="0">
              <a:solidFill>
                <a:schemeClr val="lt1"/>
              </a:solidFill>
              <a:latin typeface="Open Sans"/>
              <a:ea typeface="Open Sans"/>
              <a:cs typeface="Open Sans"/>
              <a:sym typeface="Open Sans"/>
            </a:endParaRPr>
          </a:p>
          <a:p>
            <a:pPr algn="ctr">
              <a:lnSpc>
                <a:spcPct val="80000"/>
              </a:lnSpc>
            </a:pPr>
            <a:r>
              <a:rPr lang="en-US" sz="2943" baseline="30000" dirty="0">
                <a:solidFill>
                  <a:schemeClr val="lt1"/>
                </a:solidFill>
                <a:latin typeface="Open Sans"/>
                <a:ea typeface="Open Sans"/>
                <a:cs typeface="Open Sans"/>
                <a:sym typeface="Open Sans"/>
              </a:rPr>
              <a:t>1 </a:t>
            </a:r>
            <a:r>
              <a:rPr lang="en-US" sz="2943" dirty="0">
                <a:solidFill>
                  <a:schemeClr val="lt1"/>
                </a:solidFill>
                <a:latin typeface="Open Sans"/>
                <a:ea typeface="Open Sans"/>
                <a:cs typeface="Open Sans"/>
                <a:sym typeface="Open Sans"/>
              </a:rPr>
              <a:t>Instituto </a:t>
            </a:r>
            <a:r>
              <a:rPr lang="en-US" sz="2943" dirty="0" err="1">
                <a:solidFill>
                  <a:schemeClr val="lt1"/>
                </a:solidFill>
                <a:latin typeface="Open Sans"/>
                <a:ea typeface="Open Sans"/>
                <a:cs typeface="Open Sans"/>
                <a:sym typeface="Open Sans"/>
              </a:rPr>
              <a:t>Balseiro</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2 </a:t>
            </a:r>
            <a:r>
              <a:rPr lang="en-US" sz="2943" dirty="0">
                <a:solidFill>
                  <a:schemeClr val="lt1"/>
                </a:solidFill>
                <a:latin typeface="Open Sans"/>
                <a:ea typeface="Open Sans"/>
                <a:cs typeface="Open Sans"/>
                <a:sym typeface="Open Sans"/>
              </a:rPr>
              <a:t>CONICET - 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r>
              <a:rPr lang="en-US" sz="2943" dirty="0">
                <a:solidFill>
                  <a:schemeClr val="lt1"/>
                </a:solidFill>
                <a:latin typeface="Open Sans"/>
                <a:ea typeface="Open Sans"/>
                <a:cs typeface="Open Sans"/>
                <a:sym typeface="Open Sans"/>
              </a:rPr>
              <a:t>  </a:t>
            </a:r>
            <a:r>
              <a:rPr lang="en-US" sz="2943" baseline="30000" dirty="0">
                <a:solidFill>
                  <a:schemeClr val="lt1"/>
                </a:solidFill>
                <a:latin typeface="Open Sans"/>
                <a:ea typeface="Open Sans"/>
                <a:cs typeface="Open Sans"/>
                <a:sym typeface="Open Sans"/>
              </a:rPr>
              <a:t> 3 </a:t>
            </a:r>
            <a:r>
              <a:rPr lang="en-US" sz="2943" dirty="0">
                <a:solidFill>
                  <a:schemeClr val="lt1"/>
                </a:solidFill>
                <a:latin typeface="Open Sans"/>
                <a:ea typeface="Open Sans"/>
                <a:cs typeface="Open Sans"/>
                <a:sym typeface="Open Sans"/>
              </a:rPr>
              <a:t>Centro </a:t>
            </a:r>
            <a:r>
              <a:rPr lang="en-US" sz="2943" dirty="0" err="1">
                <a:solidFill>
                  <a:schemeClr val="lt1"/>
                </a:solidFill>
                <a:latin typeface="Open Sans"/>
                <a:ea typeface="Open Sans"/>
                <a:cs typeface="Open Sans"/>
                <a:sym typeface="Open Sans"/>
              </a:rPr>
              <a:t>Atómico</a:t>
            </a:r>
            <a:r>
              <a:rPr lang="en-US" sz="2943" dirty="0">
                <a:solidFill>
                  <a:schemeClr val="lt1"/>
                </a:solidFill>
                <a:latin typeface="Open Sans"/>
                <a:ea typeface="Open Sans"/>
                <a:cs typeface="Open Sans"/>
                <a:sym typeface="Open Sans"/>
              </a:rPr>
              <a:t> </a:t>
            </a:r>
            <a:r>
              <a:rPr lang="en-US" sz="2943" dirty="0" err="1">
                <a:solidFill>
                  <a:schemeClr val="lt1"/>
                </a:solidFill>
                <a:latin typeface="Open Sans"/>
                <a:ea typeface="Open Sans"/>
                <a:cs typeface="Open Sans"/>
                <a:sym typeface="Open Sans"/>
              </a:rPr>
              <a:t>Bariloche</a:t>
            </a:r>
            <a:endParaRPr sz="368" baseline="30000" dirty="0"/>
          </a:p>
        </p:txBody>
      </p:sp>
      <p:pic>
        <p:nvPicPr>
          <p:cNvPr id="110" name="Google Shape;110;p14"/>
          <p:cNvPicPr preferRelativeResize="0">
            <a:picLocks noChangeAspect="1"/>
          </p:cNvPicPr>
          <p:nvPr/>
        </p:nvPicPr>
        <p:blipFill rotWithShape="1">
          <a:blip r:embed="rId3">
            <a:alphaModFix/>
          </a:blip>
          <a:srcRect/>
          <a:stretch/>
        </p:blipFill>
        <p:spPr>
          <a:xfrm>
            <a:off x="27046409" y="1904786"/>
            <a:ext cx="2428805" cy="2195085"/>
          </a:xfrm>
          <a:prstGeom prst="rect">
            <a:avLst/>
          </a:prstGeom>
          <a:noFill/>
          <a:ln>
            <a:noFill/>
          </a:ln>
          <a:effectLst>
            <a:outerShdw blurRad="50800" dist="38100" dir="2700000" algn="tl" rotWithShape="0">
              <a:srgbClr val="000000">
                <a:alpha val="40000"/>
              </a:srgbClr>
            </a:outerShdw>
          </a:effectLst>
        </p:spPr>
      </p:pic>
      <p:pic>
        <p:nvPicPr>
          <p:cNvPr id="111" name="Google Shape;111;p14" descr="Logo-Conicet.jpg"/>
          <p:cNvPicPr preferRelativeResize="0"/>
          <p:nvPr/>
        </p:nvPicPr>
        <p:blipFill rotWithShape="1">
          <a:blip r:embed="rId4">
            <a:alphaModFix/>
          </a:blip>
          <a:srcRect/>
          <a:stretch/>
        </p:blipFill>
        <p:spPr>
          <a:xfrm>
            <a:off x="799998" y="1985058"/>
            <a:ext cx="3595482" cy="2026294"/>
          </a:xfrm>
          <a:prstGeom prst="rect">
            <a:avLst/>
          </a:prstGeom>
          <a:noFill/>
          <a:ln>
            <a:noFill/>
          </a:ln>
        </p:spPr>
      </p:pic>
      <p:sp>
        <p:nvSpPr>
          <p:cNvPr id="112" name="Google Shape;112;p14"/>
          <p:cNvSpPr/>
          <p:nvPr/>
        </p:nvSpPr>
        <p:spPr>
          <a:xfrm>
            <a:off x="472912" y="5834044"/>
            <a:ext cx="29329112" cy="2885196"/>
          </a:xfrm>
          <a:prstGeom prst="roundRect">
            <a:avLst>
              <a:gd name="adj" fmla="val 16667"/>
            </a:avLst>
          </a:prstGeom>
          <a:noFill/>
          <a:ln w="38100" cap="flat" cmpd="sng">
            <a:solidFill>
              <a:schemeClr val="dk1"/>
            </a:solidFill>
            <a:prstDash val="solid"/>
            <a:round/>
            <a:headEnd type="none" w="sm" len="sm"/>
            <a:tailEnd type="none" w="sm" len="sm"/>
          </a:ln>
        </p:spPr>
        <p:txBody>
          <a:bodyPr spcFirstLastPara="1" wrap="square" lIns="84084" tIns="84084" rIns="84084" bIns="84084" anchor="ctr" anchorCtr="0">
            <a:noAutofit/>
          </a:bodyPr>
          <a:lstStyle/>
          <a:p>
            <a:pPr algn="ctr"/>
            <a:endParaRPr sz="1225"/>
          </a:p>
        </p:txBody>
      </p:sp>
      <p:grpSp>
        <p:nvGrpSpPr>
          <p:cNvPr id="53" name="Group 52">
            <a:extLst>
              <a:ext uri="{FF2B5EF4-FFF2-40B4-BE49-F238E27FC236}">
                <a16:creationId xmlns:a16="http://schemas.microsoft.com/office/drawing/2014/main" id="{EABA0EEE-8A6F-42BC-A619-4DF954476F8C}"/>
              </a:ext>
            </a:extLst>
          </p:cNvPr>
          <p:cNvGrpSpPr/>
          <p:nvPr/>
        </p:nvGrpSpPr>
        <p:grpSpPr>
          <a:xfrm>
            <a:off x="591453" y="21326550"/>
            <a:ext cx="13991644" cy="10394380"/>
            <a:chOff x="799867" y="10324800"/>
            <a:chExt cx="13991644" cy="10394380"/>
          </a:xfrm>
        </p:grpSpPr>
        <p:sp>
          <p:nvSpPr>
            <p:cNvPr id="54" name="Rectangle: Rounded Corners 2">
              <a:extLst>
                <a:ext uri="{FF2B5EF4-FFF2-40B4-BE49-F238E27FC236}">
                  <a16:creationId xmlns:a16="http://schemas.microsoft.com/office/drawing/2014/main" id="{DA1C5782-E9D8-47E1-A9B6-A3074AE0948B}"/>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5" name="Google Shape;100;p14">
              <a:extLst>
                <a:ext uri="{FF2B5EF4-FFF2-40B4-BE49-F238E27FC236}">
                  <a16:creationId xmlns:a16="http://schemas.microsoft.com/office/drawing/2014/main" id="{07E9A31E-33D5-4D62-A17B-E7D3662D95F3}"/>
                </a:ext>
              </a:extLst>
            </p:cNvPr>
            <p:cNvSpPr/>
            <p:nvPr/>
          </p:nvSpPr>
          <p:spPr>
            <a:xfrm>
              <a:off x="944343" y="10400131"/>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de umbral </a:t>
              </a:r>
              <a:r>
                <a:rPr lang="en-US" sz="4600" b="1" dirty="0" err="1">
                  <a:solidFill>
                    <a:schemeClr val="lt1"/>
                  </a:solidFill>
                  <a:latin typeface="Nunito"/>
                  <a:ea typeface="Nunito"/>
                  <a:cs typeface="Nunito"/>
                  <a:sym typeface="Nunito"/>
                </a:rPr>
                <a:t>geográfico</a:t>
              </a:r>
              <a:endParaRPr sz="4600" dirty="0"/>
            </a:p>
          </p:txBody>
        </p:sp>
      </p:grpSp>
      <p:grpSp>
        <p:nvGrpSpPr>
          <p:cNvPr id="57" name="Group 56">
            <a:extLst>
              <a:ext uri="{FF2B5EF4-FFF2-40B4-BE49-F238E27FC236}">
                <a16:creationId xmlns:a16="http://schemas.microsoft.com/office/drawing/2014/main" id="{021CCF56-D303-4850-869B-0C4423EC730F}"/>
              </a:ext>
            </a:extLst>
          </p:cNvPr>
          <p:cNvGrpSpPr/>
          <p:nvPr/>
        </p:nvGrpSpPr>
        <p:grpSpPr>
          <a:xfrm>
            <a:off x="15626501" y="9307190"/>
            <a:ext cx="13847168" cy="10660780"/>
            <a:chOff x="799867" y="10058400"/>
            <a:chExt cx="13847168" cy="10660780"/>
          </a:xfrm>
        </p:grpSpPr>
        <p:sp>
          <p:nvSpPr>
            <p:cNvPr id="58" name="Rectangle: Rounded Corners 2">
              <a:extLst>
                <a:ext uri="{FF2B5EF4-FFF2-40B4-BE49-F238E27FC236}">
                  <a16:creationId xmlns:a16="http://schemas.microsoft.com/office/drawing/2014/main" id="{94BB1C98-7FBC-4378-A8DE-3B28A91CDBD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59" name="Google Shape;100;p14">
              <a:extLst>
                <a:ext uri="{FF2B5EF4-FFF2-40B4-BE49-F238E27FC236}">
                  <a16:creationId xmlns:a16="http://schemas.microsoft.com/office/drawing/2014/main" id="{5ABF03B4-FC1C-4D43-8E6E-25A77F33E380}"/>
                </a:ext>
              </a:extLst>
            </p:cNvPr>
            <p:cNvSpPr/>
            <p:nvPr/>
          </p:nvSpPr>
          <p:spPr>
            <a:xfrm>
              <a:off x="799867" y="100584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Calibrando</a:t>
              </a:r>
              <a:r>
                <a:rPr lang="en-US" sz="4600" b="1" dirty="0">
                  <a:solidFill>
                    <a:schemeClr val="lt1"/>
                  </a:solidFill>
                  <a:latin typeface="Nunito"/>
                  <a:ea typeface="Nunito"/>
                  <a:cs typeface="Nunito"/>
                  <a:sym typeface="Nunito"/>
                </a:rPr>
                <a:t> redes </a:t>
              </a:r>
              <a:r>
                <a:rPr lang="en-US" sz="4600" b="1" dirty="0" err="1">
                  <a:solidFill>
                    <a:schemeClr val="lt1"/>
                  </a:solidFill>
                  <a:latin typeface="Nunito"/>
                  <a:ea typeface="Nunito"/>
                  <a:cs typeface="Nunito"/>
                  <a:sym typeface="Nunito"/>
                </a:rPr>
                <a:t>geogr</a:t>
              </a:r>
              <a:r>
                <a:rPr lang="es-419" sz="4600" b="1" dirty="0" err="1">
                  <a:solidFill>
                    <a:schemeClr val="lt1"/>
                  </a:solidFill>
                  <a:latin typeface="Nunito"/>
                  <a:ea typeface="Nunito"/>
                  <a:cs typeface="Nunito"/>
                  <a:sym typeface="Nunito"/>
                </a:rPr>
                <a:t>áficas</a:t>
              </a:r>
              <a:endParaRPr sz="4600" dirty="0"/>
            </a:p>
          </p:txBody>
        </p:sp>
      </p:grpSp>
      <p:grpSp>
        <p:nvGrpSpPr>
          <p:cNvPr id="61" name="Group 60">
            <a:extLst>
              <a:ext uri="{FF2B5EF4-FFF2-40B4-BE49-F238E27FC236}">
                <a16:creationId xmlns:a16="http://schemas.microsoft.com/office/drawing/2014/main" id="{526BC7F9-F148-46FB-B66B-2919D465A989}"/>
              </a:ext>
            </a:extLst>
          </p:cNvPr>
          <p:cNvGrpSpPr/>
          <p:nvPr/>
        </p:nvGrpSpPr>
        <p:grpSpPr>
          <a:xfrm>
            <a:off x="15626047" y="26293941"/>
            <a:ext cx="13847168" cy="10394380"/>
            <a:chOff x="799867" y="10324800"/>
            <a:chExt cx="13847168" cy="10394380"/>
          </a:xfrm>
        </p:grpSpPr>
        <p:sp>
          <p:nvSpPr>
            <p:cNvPr id="62" name="Rectangle: Rounded Corners 2">
              <a:extLst>
                <a:ext uri="{FF2B5EF4-FFF2-40B4-BE49-F238E27FC236}">
                  <a16:creationId xmlns:a16="http://schemas.microsoft.com/office/drawing/2014/main" id="{EE1C6622-EF8D-4765-A24C-83F912E119E5}"/>
                </a:ext>
              </a:extLst>
            </p:cNvPr>
            <p:cNvSpPr/>
            <p:nvPr/>
          </p:nvSpPr>
          <p:spPr>
            <a:xfrm>
              <a:off x="799867" y="10324800"/>
              <a:ext cx="13847168" cy="10394380"/>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63" name="Google Shape;100;p14">
              <a:extLst>
                <a:ext uri="{FF2B5EF4-FFF2-40B4-BE49-F238E27FC236}">
                  <a16:creationId xmlns:a16="http://schemas.microsoft.com/office/drawing/2014/main" id="{A6E25137-AC00-4D50-A4DF-A0B4878E8066}"/>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Yard-Sale </a:t>
              </a:r>
              <a:r>
                <a:rPr lang="en-US" sz="4600" b="1" dirty="0" err="1">
                  <a:solidFill>
                    <a:schemeClr val="lt1"/>
                  </a:solidFill>
                  <a:latin typeface="Nunito"/>
                  <a:ea typeface="Nunito"/>
                  <a:cs typeface="Nunito"/>
                  <a:sym typeface="Nunito"/>
                </a:rPr>
                <a:t>en</a:t>
              </a:r>
              <a:r>
                <a:rPr lang="en-US" sz="4600" b="1" dirty="0">
                  <a:solidFill>
                    <a:schemeClr val="lt1"/>
                  </a:solidFill>
                  <a:latin typeface="Nunito"/>
                  <a:ea typeface="Nunito"/>
                  <a:cs typeface="Nunito"/>
                  <a:sym typeface="Nunito"/>
                </a:rPr>
                <a:t> redes</a:t>
              </a:r>
            </a:p>
          </p:txBody>
        </p:sp>
      </p:grpSp>
      <p:grpSp>
        <p:nvGrpSpPr>
          <p:cNvPr id="45" name="Group 44">
            <a:extLst>
              <a:ext uri="{FF2B5EF4-FFF2-40B4-BE49-F238E27FC236}">
                <a16:creationId xmlns:a16="http://schemas.microsoft.com/office/drawing/2014/main" id="{51D9162B-1061-4318-82BE-AD905AE58030}"/>
              </a:ext>
            </a:extLst>
          </p:cNvPr>
          <p:cNvGrpSpPr/>
          <p:nvPr/>
        </p:nvGrpSpPr>
        <p:grpSpPr>
          <a:xfrm>
            <a:off x="799999" y="14758251"/>
            <a:ext cx="13719035" cy="6486635"/>
            <a:chOff x="799999" y="10606263"/>
            <a:chExt cx="13719035" cy="6486635"/>
          </a:xfrm>
        </p:grpSpPr>
        <p:grpSp>
          <p:nvGrpSpPr>
            <p:cNvPr id="48" name="Group 47">
              <a:extLst>
                <a:ext uri="{FF2B5EF4-FFF2-40B4-BE49-F238E27FC236}">
                  <a16:creationId xmlns:a16="http://schemas.microsoft.com/office/drawing/2014/main" id="{E93F3FA7-20F5-4A0F-B4FA-531431E9FF74}"/>
                </a:ext>
              </a:extLst>
            </p:cNvPr>
            <p:cNvGrpSpPr/>
            <p:nvPr/>
          </p:nvGrpSpPr>
          <p:grpSpPr>
            <a:xfrm>
              <a:off x="799999" y="10606263"/>
              <a:ext cx="13719035" cy="6486635"/>
              <a:chOff x="764896" y="11368263"/>
              <a:chExt cx="13777226" cy="6486635"/>
            </a:xfrm>
          </p:grpSpPr>
          <p:sp>
            <p:nvSpPr>
              <p:cNvPr id="106" name="Google Shape;106;p14"/>
              <p:cNvSpPr txBox="1"/>
              <p:nvPr/>
            </p:nvSpPr>
            <p:spPr>
              <a:xfrm>
                <a:off x="764896" y="11368263"/>
                <a:ext cx="13777226" cy="6486635"/>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Yard-Sale de N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uno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definidos</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números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su</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riesgo</a:t>
                </a:r>
                <a:r>
                  <a:rPr lang="en-US" sz="3200" dirty="0">
                    <a:latin typeface="Nunito" pitchFamily="2" charset="0"/>
                    <a:cs typeface="Calibri" panose="020F0502020204030204" pitchFamily="34" charset="0"/>
                  </a:rPr>
                  <a:t> y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Los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intercambian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mediante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interacción</a:t>
                </a:r>
                <a:r>
                  <a:rPr lang="en-US" sz="3200" dirty="0">
                    <a:latin typeface="Nunito" pitchFamily="2" charset="0"/>
                    <a:cs typeface="Calibri" panose="020F0502020204030204" pitchFamily="34" charset="0"/>
                  </a:rPr>
                  <a:t> de a pares, dada por</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 </a:t>
                </a:r>
                <a:r>
                  <a:rPr lang="en-US" sz="3200" dirty="0" err="1">
                    <a:latin typeface="Nunito" pitchFamily="2" charset="0"/>
                    <a:cs typeface="Calibri" panose="020F0502020204030204" pitchFamily="34" charset="0"/>
                  </a:rPr>
                  <a:t>probabilidad</a:t>
                </a:r>
                <a:r>
                  <a:rPr lang="en-US" sz="3200" dirty="0">
                    <a:latin typeface="Nunito" pitchFamily="2" charset="0"/>
                    <a:cs typeface="Calibri" panose="020F0502020204030204" pitchFamily="34" charset="0"/>
                  </a:rPr>
                  <a:t> de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agente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más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pobre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resulte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ve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favorecida</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  )</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pic>
            <p:nvPicPr>
              <p:cNvPr id="42" name="Graphic 41">
                <a:extLst>
                  <a:ext uri="{FF2B5EF4-FFF2-40B4-BE49-F238E27FC236}">
                    <a16:creationId xmlns:a16="http://schemas.microsoft.com/office/drawing/2014/main" id="{4AAD5CAB-61AE-44B4-93FB-3CD3A126164B}"/>
                  </a:ext>
                </a:extLst>
              </p:cNvPr>
              <p:cNvPicPr>
                <a:picLocks noChangeAspect="1"/>
              </p:cNvPicPr>
              <p:nvPr/>
            </p:nvPicPr>
            <p:blipFill>
              <a:blip r:embed="rId5">
                <a:extLst>
                  <a:ext uri="{96DAC541-7B7A-43D3-8B79-37D633B846F1}">
                    <asvg:svgBlip xmlns:asvg="http://schemas.microsoft.com/office/drawing/2016/SVG/main" r:embed="rId6"/>
                  </a:ext>
                </a:extLst>
              </a:blip>
              <a:srcRect/>
              <a:stretch/>
            </p:blipFill>
            <p:spPr>
              <a:xfrm>
                <a:off x="4900331" y="13878513"/>
                <a:ext cx="5633547" cy="575469"/>
              </a:xfrm>
              <a:prstGeom prst="rect">
                <a:avLst/>
              </a:prstGeom>
            </p:spPr>
          </p:pic>
          <p:pic>
            <p:nvPicPr>
              <p:cNvPr id="44" name="Graphic 43">
                <a:extLst>
                  <a:ext uri="{FF2B5EF4-FFF2-40B4-BE49-F238E27FC236}">
                    <a16:creationId xmlns:a16="http://schemas.microsoft.com/office/drawing/2014/main" id="{651D81FE-368C-4166-8532-3F879CDD2CFA}"/>
                  </a:ext>
                </a:extLst>
              </p:cNvPr>
              <p:cNvPicPr>
                <a:picLocks noChangeAspect="1"/>
              </p:cNvPicPr>
              <p:nvPr/>
            </p:nvPicPr>
            <p:blipFill>
              <a:blip r:embed="rId7">
                <a:extLst>
                  <a:ext uri="{96DAC541-7B7A-43D3-8B79-37D633B846F1}">
                    <asvg:svgBlip xmlns:asvg="http://schemas.microsoft.com/office/drawing/2016/SVG/main" r:embed="rId8"/>
                  </a:ext>
                </a:extLst>
              </a:blip>
              <a:srcRect/>
              <a:stretch/>
            </p:blipFill>
            <p:spPr>
              <a:xfrm>
                <a:off x="2671104" y="16238309"/>
                <a:ext cx="9656609" cy="1259557"/>
              </a:xfrm>
              <a:prstGeom prst="rect">
                <a:avLst/>
              </a:prstGeom>
            </p:spPr>
          </p:pic>
        </p:grpSp>
        <p:pic>
          <p:nvPicPr>
            <p:cNvPr id="46" name="Graphic 45">
              <a:extLst>
                <a:ext uri="{FF2B5EF4-FFF2-40B4-BE49-F238E27FC236}">
                  <a16:creationId xmlns:a16="http://schemas.microsoft.com/office/drawing/2014/main" id="{1B7F2F61-F43B-410C-AE8D-D6D6E0ECE97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459436" y="14645893"/>
              <a:ext cx="201221" cy="321954"/>
            </a:xfrm>
            <a:prstGeom prst="rect">
              <a:avLst/>
            </a:prstGeom>
          </p:spPr>
        </p:pic>
      </p:grpSp>
      <p:sp>
        <p:nvSpPr>
          <p:cNvPr id="82" name="Google Shape;106;p14">
            <a:extLst>
              <a:ext uri="{FF2B5EF4-FFF2-40B4-BE49-F238E27FC236}">
                <a16:creationId xmlns:a16="http://schemas.microsoft.com/office/drawing/2014/main" id="{B6A5D809-B6F3-40A5-8D01-91FC9AEAB1E4}"/>
              </a:ext>
            </a:extLst>
          </p:cNvPr>
          <p:cNvSpPr txBox="1"/>
          <p:nvPr/>
        </p:nvSpPr>
        <p:spPr>
          <a:xfrm>
            <a:off x="834233" y="22243728"/>
            <a:ext cx="13777226" cy="648663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redes de umbral </a:t>
            </a:r>
            <a:r>
              <a:rPr lang="en-US" sz="3200" dirty="0" err="1">
                <a:latin typeface="Nunito" pitchFamily="2" charset="0"/>
                <a:cs typeface="Calibri" panose="020F0502020204030204" pitchFamily="34" charset="0"/>
              </a:rPr>
              <a:t>geográfico</a:t>
            </a:r>
            <a:r>
              <a:rPr lang="en-US" sz="3200" dirty="0">
                <a:latin typeface="Nunito" pitchFamily="2" charset="0"/>
                <a:cs typeface="Calibri" panose="020F0502020204030204" pitchFamily="34" charset="0"/>
              </a:rPr>
              <a:t> (GTG, por sus </a:t>
            </a:r>
            <a:r>
              <a:rPr lang="en-US" sz="3200" dirty="0" err="1">
                <a:latin typeface="Nunito" pitchFamily="2" charset="0"/>
                <a:cs typeface="Calibri" panose="020F0502020204030204" pitchFamily="34" charset="0"/>
              </a:rPr>
              <a:t>siglas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inglés</a:t>
            </a:r>
            <a:r>
              <a:rPr lang="en-US" sz="3200" dirty="0">
                <a:latin typeface="Nunito" pitchFamily="2" charset="0"/>
                <a:cs typeface="Calibri" panose="020F0502020204030204" pitchFamily="34" charset="0"/>
              </a:rPr>
              <a:t>) son una </a:t>
            </a:r>
            <a:r>
              <a:rPr lang="en-US" sz="3200" dirty="0" err="1">
                <a:latin typeface="Nunito" pitchFamily="2" charset="0"/>
                <a:cs typeface="Calibri" panose="020F0502020204030204" pitchFamily="34" charset="0"/>
              </a:rPr>
              <a:t>familia</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grafos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nodo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tiene</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posición</a:t>
            </a:r>
            <a:r>
              <a:rPr lang="en-US" sz="3200" dirty="0">
                <a:latin typeface="Nunito" pitchFamily="2" charset="0"/>
                <a:cs typeface="Calibri" panose="020F0502020204030204" pitchFamily="34" charset="0"/>
              </a:rPr>
              <a:t> y un peso </a:t>
            </a:r>
            <a:r>
              <a:rPr lang="en-US" sz="3200" dirty="0" err="1">
                <a:latin typeface="Nunito" pitchFamily="2" charset="0"/>
                <a:cs typeface="Calibri" panose="020F0502020204030204" pitchFamily="34" charset="0"/>
              </a:rPr>
              <a:t>obtenidos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alguna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distribución</a:t>
            </a:r>
            <a:r>
              <a:rPr lang="en-US" sz="3200" dirty="0">
                <a:latin typeface="Nunito" pitchFamily="2" charset="0"/>
                <a:cs typeface="Calibri" panose="020F0502020204030204" pitchFamily="34" charset="0"/>
              </a:rPr>
              <a:t> [1]. Dos </a:t>
            </a:r>
            <a:r>
              <a:rPr lang="en-US" sz="3200" dirty="0" err="1">
                <a:latin typeface="Nunito" pitchFamily="2" charset="0"/>
                <a:cs typeface="Calibri" panose="020F0502020204030204" pitchFamily="34" charset="0"/>
              </a:rPr>
              <a:t>nodos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conectan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si</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cumplen</a:t>
            </a: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Una </a:t>
            </a:r>
            <a:r>
              <a:rPr lang="en-US" sz="3200" dirty="0" err="1">
                <a:latin typeface="Nunito" pitchFamily="2" charset="0"/>
                <a:cs typeface="Calibri" panose="020F0502020204030204" pitchFamily="34" charset="0"/>
              </a:rPr>
              <a:t>vez</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fijan</a:t>
            </a:r>
            <a:r>
              <a:rPr lang="en-US" sz="3200" dirty="0">
                <a:latin typeface="Nunito" pitchFamily="2" charset="0"/>
                <a:cs typeface="Calibri" panose="020F0502020204030204" pitchFamily="34" charset="0"/>
              </a:rPr>
              <a:t> los pesos y </a:t>
            </a:r>
            <a:r>
              <a:rPr lang="en-US" sz="3200" dirty="0" err="1">
                <a:latin typeface="Nunito" pitchFamily="2" charset="0"/>
                <a:cs typeface="Calibri" panose="020F0502020204030204" pitchFamily="34" charset="0"/>
              </a:rPr>
              <a:t>posiciones</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conexiones</a:t>
            </a:r>
            <a:r>
              <a:rPr lang="en-US" sz="3200" dirty="0">
                <a:latin typeface="Nunito" pitchFamily="2" charset="0"/>
                <a:cs typeface="Calibri" panose="020F0502020204030204" pitchFamily="34" charset="0"/>
              </a:rPr>
              <a:t> solo </a:t>
            </a:r>
            <a:r>
              <a:rPr lang="en-US" sz="3200" dirty="0" err="1">
                <a:latin typeface="Nunito" pitchFamily="2" charset="0"/>
                <a:cs typeface="Calibri" panose="020F0502020204030204" pitchFamily="34" charset="0"/>
              </a:rPr>
              <a:t>están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determinadas</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valor del umbral.</a:t>
            </a:r>
          </a:p>
        </p:txBody>
      </p:sp>
      <p:pic>
        <p:nvPicPr>
          <p:cNvPr id="50" name="Graphic 49">
            <a:extLst>
              <a:ext uri="{FF2B5EF4-FFF2-40B4-BE49-F238E27FC236}">
                <a16:creationId xmlns:a16="http://schemas.microsoft.com/office/drawing/2014/main" id="{E4EE7785-DB8F-4667-A5AC-116BE529CEA7}"/>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251046" y="25615012"/>
            <a:ext cx="2724505" cy="1210891"/>
          </a:xfrm>
          <a:prstGeom prst="rect">
            <a:avLst/>
          </a:prstGeom>
        </p:spPr>
      </p:pic>
      <p:cxnSp>
        <p:nvCxnSpPr>
          <p:cNvPr id="74" name="Straight Arrow Connector 73">
            <a:extLst>
              <a:ext uri="{FF2B5EF4-FFF2-40B4-BE49-F238E27FC236}">
                <a16:creationId xmlns:a16="http://schemas.microsoft.com/office/drawing/2014/main" id="{ACC82535-29BC-47A1-9B43-F0F93DC5823F}"/>
              </a:ext>
            </a:extLst>
          </p:cNvPr>
          <p:cNvCxnSpPr/>
          <p:nvPr/>
        </p:nvCxnSpPr>
        <p:spPr>
          <a:xfrm flipH="1">
            <a:off x="6908800" y="25019112"/>
            <a:ext cx="304800" cy="500841"/>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2" name="Straight Arrow Connector 91">
            <a:extLst>
              <a:ext uri="{FF2B5EF4-FFF2-40B4-BE49-F238E27FC236}">
                <a16:creationId xmlns:a16="http://schemas.microsoft.com/office/drawing/2014/main" id="{69A0B145-8F18-4115-AE39-9852F5C8BDDB}"/>
              </a:ext>
            </a:extLst>
          </p:cNvPr>
          <p:cNvCxnSpPr>
            <a:cxnSpLocks/>
          </p:cNvCxnSpPr>
          <p:nvPr/>
        </p:nvCxnSpPr>
        <p:spPr>
          <a:xfrm>
            <a:off x="7352621" y="25019553"/>
            <a:ext cx="306892" cy="50040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95" name="Straight Arrow Connector 94">
            <a:extLst>
              <a:ext uri="{FF2B5EF4-FFF2-40B4-BE49-F238E27FC236}">
                <a16:creationId xmlns:a16="http://schemas.microsoft.com/office/drawing/2014/main" id="{1EA5DB04-044E-4FBE-9542-7C12110F80DF}"/>
              </a:ext>
            </a:extLst>
          </p:cNvPr>
          <p:cNvCxnSpPr>
            <a:cxnSpLocks/>
          </p:cNvCxnSpPr>
          <p:nvPr/>
        </p:nvCxnSpPr>
        <p:spPr>
          <a:xfrm flipH="1">
            <a:off x="9193932" y="25846426"/>
            <a:ext cx="588698" cy="22528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113" name="Straight Arrow Connector 112">
            <a:extLst>
              <a:ext uri="{FF2B5EF4-FFF2-40B4-BE49-F238E27FC236}">
                <a16:creationId xmlns:a16="http://schemas.microsoft.com/office/drawing/2014/main" id="{8E2767C8-E6B3-4C50-8E46-36DA6545E2DA}"/>
              </a:ext>
            </a:extLst>
          </p:cNvPr>
          <p:cNvCxnSpPr>
            <a:cxnSpLocks/>
          </p:cNvCxnSpPr>
          <p:nvPr/>
        </p:nvCxnSpPr>
        <p:spPr>
          <a:xfrm flipV="1">
            <a:off x="6251046" y="26694090"/>
            <a:ext cx="514497" cy="26362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sp>
        <p:nvSpPr>
          <p:cNvPr id="84" name="TextBox 83">
            <a:extLst>
              <a:ext uri="{FF2B5EF4-FFF2-40B4-BE49-F238E27FC236}">
                <a16:creationId xmlns:a16="http://schemas.microsoft.com/office/drawing/2014/main" id="{4399BBD5-74B0-4014-AD3B-7BC7227640AF}"/>
              </a:ext>
            </a:extLst>
          </p:cNvPr>
          <p:cNvSpPr txBox="1"/>
          <p:nvPr/>
        </p:nvSpPr>
        <p:spPr>
          <a:xfrm>
            <a:off x="6748938" y="24581322"/>
            <a:ext cx="1318914" cy="492443"/>
          </a:xfrm>
          <a:prstGeom prst="rect">
            <a:avLst/>
          </a:prstGeom>
          <a:noFill/>
        </p:spPr>
        <p:txBody>
          <a:bodyPr wrap="square" rtlCol="0">
            <a:spAutoFit/>
          </a:bodyPr>
          <a:lstStyle/>
          <a:p>
            <a:r>
              <a:rPr lang="es-419" sz="2600" dirty="0">
                <a:latin typeface="Nunito" pitchFamily="2" charset="0"/>
              </a:rPr>
              <a:t>Pesos</a:t>
            </a:r>
            <a:endParaRPr lang="es-AR" sz="2600" dirty="0">
              <a:latin typeface="Nunito" pitchFamily="2" charset="0"/>
            </a:endParaRPr>
          </a:p>
        </p:txBody>
      </p:sp>
      <p:sp>
        <p:nvSpPr>
          <p:cNvPr id="114" name="TextBox 113">
            <a:extLst>
              <a:ext uri="{FF2B5EF4-FFF2-40B4-BE49-F238E27FC236}">
                <a16:creationId xmlns:a16="http://schemas.microsoft.com/office/drawing/2014/main" id="{48503ABA-5D06-4D53-BA10-25369113157B}"/>
              </a:ext>
            </a:extLst>
          </p:cNvPr>
          <p:cNvSpPr txBox="1"/>
          <p:nvPr/>
        </p:nvSpPr>
        <p:spPr>
          <a:xfrm>
            <a:off x="9804933" y="25600204"/>
            <a:ext cx="1318914" cy="492443"/>
          </a:xfrm>
          <a:prstGeom prst="rect">
            <a:avLst/>
          </a:prstGeom>
          <a:noFill/>
        </p:spPr>
        <p:txBody>
          <a:bodyPr wrap="square" rtlCol="0">
            <a:spAutoFit/>
          </a:bodyPr>
          <a:lstStyle/>
          <a:p>
            <a:r>
              <a:rPr lang="es-419" sz="2600" dirty="0">
                <a:latin typeface="Nunito" pitchFamily="2" charset="0"/>
              </a:rPr>
              <a:t>Umbral</a:t>
            </a:r>
            <a:endParaRPr lang="es-AR" sz="2600" dirty="0">
              <a:latin typeface="Nunito" pitchFamily="2" charset="0"/>
            </a:endParaRPr>
          </a:p>
        </p:txBody>
      </p:sp>
      <p:sp>
        <p:nvSpPr>
          <p:cNvPr id="115" name="TextBox 114">
            <a:extLst>
              <a:ext uri="{FF2B5EF4-FFF2-40B4-BE49-F238E27FC236}">
                <a16:creationId xmlns:a16="http://schemas.microsoft.com/office/drawing/2014/main" id="{E03E3899-72C0-4B34-B3D4-935ACB5D4E06}"/>
              </a:ext>
            </a:extLst>
          </p:cNvPr>
          <p:cNvSpPr txBox="1"/>
          <p:nvPr/>
        </p:nvSpPr>
        <p:spPr>
          <a:xfrm>
            <a:off x="4672013" y="26711493"/>
            <a:ext cx="1747723" cy="492443"/>
          </a:xfrm>
          <a:prstGeom prst="rect">
            <a:avLst/>
          </a:prstGeom>
          <a:noFill/>
        </p:spPr>
        <p:txBody>
          <a:bodyPr wrap="square" rtlCol="0">
            <a:spAutoFit/>
          </a:bodyPr>
          <a:lstStyle/>
          <a:p>
            <a:r>
              <a:rPr lang="es-419" sz="2600" dirty="0">
                <a:latin typeface="Nunito" pitchFamily="2" charset="0"/>
              </a:rPr>
              <a:t>Distancia</a:t>
            </a:r>
            <a:endParaRPr lang="es-AR" sz="2600" dirty="0">
              <a:latin typeface="Nunito" pitchFamily="2" charset="0"/>
            </a:endParaRPr>
          </a:p>
        </p:txBody>
      </p:sp>
      <p:grpSp>
        <p:nvGrpSpPr>
          <p:cNvPr id="1261" name="Group 1260">
            <a:extLst>
              <a:ext uri="{FF2B5EF4-FFF2-40B4-BE49-F238E27FC236}">
                <a16:creationId xmlns:a16="http://schemas.microsoft.com/office/drawing/2014/main" id="{F7EEAB91-5C48-4419-A752-3D79E42F0E7C}"/>
              </a:ext>
            </a:extLst>
          </p:cNvPr>
          <p:cNvGrpSpPr/>
          <p:nvPr/>
        </p:nvGrpSpPr>
        <p:grpSpPr>
          <a:xfrm>
            <a:off x="1193897" y="29043457"/>
            <a:ext cx="13057897" cy="4145026"/>
            <a:chOff x="1193897" y="30601876"/>
            <a:chExt cx="13057897" cy="4145026"/>
          </a:xfrm>
        </p:grpSpPr>
        <p:grpSp>
          <p:nvGrpSpPr>
            <p:cNvPr id="1254" name="Group 1253">
              <a:extLst>
                <a:ext uri="{FF2B5EF4-FFF2-40B4-BE49-F238E27FC236}">
                  <a16:creationId xmlns:a16="http://schemas.microsoft.com/office/drawing/2014/main" id="{92A2B75C-DD1E-4F19-98F4-63BBD693ABD3}"/>
                </a:ext>
              </a:extLst>
            </p:cNvPr>
            <p:cNvGrpSpPr/>
            <p:nvPr/>
          </p:nvGrpSpPr>
          <p:grpSpPr>
            <a:xfrm>
              <a:off x="1193897" y="30601876"/>
              <a:ext cx="13057897" cy="4145026"/>
              <a:chOff x="1193897" y="30988669"/>
              <a:chExt cx="13057897" cy="4145026"/>
            </a:xfrm>
          </p:grpSpPr>
          <p:grpSp>
            <p:nvGrpSpPr>
              <p:cNvPr id="1248" name="Group 1247">
                <a:extLst>
                  <a:ext uri="{FF2B5EF4-FFF2-40B4-BE49-F238E27FC236}">
                    <a16:creationId xmlns:a16="http://schemas.microsoft.com/office/drawing/2014/main" id="{5CB0F07A-1294-4EB0-BDEF-F8EDCDBBA9A6}"/>
                  </a:ext>
                </a:extLst>
              </p:cNvPr>
              <p:cNvGrpSpPr/>
              <p:nvPr/>
            </p:nvGrpSpPr>
            <p:grpSpPr>
              <a:xfrm>
                <a:off x="1193897" y="30988669"/>
                <a:ext cx="13057897" cy="4145026"/>
                <a:chOff x="1003463" y="30859214"/>
                <a:chExt cx="13057897" cy="4145026"/>
              </a:xfrm>
            </p:grpSpPr>
            <p:pic>
              <p:nvPicPr>
                <p:cNvPr id="4" name="Graphic 3">
                  <a:extLst>
                    <a:ext uri="{FF2B5EF4-FFF2-40B4-BE49-F238E27FC236}">
                      <a16:creationId xmlns:a16="http://schemas.microsoft.com/office/drawing/2014/main" id="{1669F8FE-6AB6-4636-A79A-7199B31D12B1}"/>
                    </a:ext>
                  </a:extLst>
                </p:cNvPr>
                <p:cNvPicPr>
                  <a:picLocks noChangeAspect="1"/>
                </p:cNvPicPr>
                <p:nvPr/>
              </p:nvPicPr>
              <p:blipFill rotWithShape="1">
                <a:blip r:embed="rId13">
                  <a:extLst>
                    <a:ext uri="{96DAC541-7B7A-43D3-8B79-37D633B846F1}">
                      <asvg:svgBlip xmlns:asvg="http://schemas.microsoft.com/office/drawing/2016/SVG/main" r:embed="rId14"/>
                    </a:ext>
                  </a:extLst>
                </a:blip>
                <a:srcRect l="10649" t="11384" r="8102" b="11280"/>
                <a:stretch/>
              </p:blipFill>
              <p:spPr>
                <a:xfrm>
                  <a:off x="1003463" y="30859214"/>
                  <a:ext cx="13057897" cy="4142922"/>
                </a:xfrm>
                <a:prstGeom prst="rect">
                  <a:avLst/>
                </a:prstGeom>
              </p:spPr>
            </p:pic>
            <p:sp>
              <p:nvSpPr>
                <p:cNvPr id="1247" name="Rectangle: Rounded Corners 1246">
                  <a:extLst>
                    <a:ext uri="{FF2B5EF4-FFF2-40B4-BE49-F238E27FC236}">
                      <a16:creationId xmlns:a16="http://schemas.microsoft.com/office/drawing/2014/main" id="{151EF92C-7B65-48B4-81C2-38AC917DDEF8}"/>
                    </a:ext>
                  </a:extLst>
                </p:cNvPr>
                <p:cNvSpPr/>
                <p:nvPr/>
              </p:nvSpPr>
              <p:spPr>
                <a:xfrm>
                  <a:off x="1003463" y="30861318"/>
                  <a:ext cx="13057897" cy="4142922"/>
                </a:xfrm>
                <a:prstGeom prst="roundRect">
                  <a:avLst>
                    <a:gd name="adj" fmla="val 9310"/>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cxnSp>
            <p:nvCxnSpPr>
              <p:cNvPr id="1250" name="Straight Connector 1249">
                <a:extLst>
                  <a:ext uri="{FF2B5EF4-FFF2-40B4-BE49-F238E27FC236}">
                    <a16:creationId xmlns:a16="http://schemas.microsoft.com/office/drawing/2014/main" id="{8DA40098-D6A4-4C25-84BF-74A74EC0CF5B}"/>
                  </a:ext>
                </a:extLst>
              </p:cNvPr>
              <p:cNvCxnSpPr>
                <a:cxnSpLocks/>
              </p:cNvCxnSpPr>
              <p:nvPr/>
            </p:nvCxnSpPr>
            <p:spPr>
              <a:xfrm>
                <a:off x="55476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53" name="Straight Connector 1252">
                <a:extLst>
                  <a:ext uri="{FF2B5EF4-FFF2-40B4-BE49-F238E27FC236}">
                    <a16:creationId xmlns:a16="http://schemas.microsoft.com/office/drawing/2014/main" id="{DABA96D3-0742-4D52-A142-3FDF4C8C0E92}"/>
                  </a:ext>
                </a:extLst>
              </p:cNvPr>
              <p:cNvCxnSpPr>
                <a:cxnSpLocks/>
              </p:cNvCxnSpPr>
              <p:nvPr/>
            </p:nvCxnSpPr>
            <p:spPr>
              <a:xfrm>
                <a:off x="9900000" y="30988669"/>
                <a:ext cx="0" cy="414292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1256" name="Graphic 1255">
              <a:extLst>
                <a:ext uri="{FF2B5EF4-FFF2-40B4-BE49-F238E27FC236}">
                  <a16:creationId xmlns:a16="http://schemas.microsoft.com/office/drawing/2014/main" id="{AE0CB86D-74A0-4AE3-8A5D-AA54FE834507}"/>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749749" y="34417590"/>
              <a:ext cx="1242000" cy="252000"/>
            </a:xfrm>
            <a:prstGeom prst="rect">
              <a:avLst/>
            </a:prstGeom>
          </p:spPr>
        </p:pic>
        <p:pic>
          <p:nvPicPr>
            <p:cNvPr id="1258" name="Graphic 1257">
              <a:extLst>
                <a:ext uri="{FF2B5EF4-FFF2-40B4-BE49-F238E27FC236}">
                  <a16:creationId xmlns:a16="http://schemas.microsoft.com/office/drawing/2014/main" id="{1291CCEF-CF08-4BF3-9510-AB9A1B09172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182844" y="34417590"/>
              <a:ext cx="1080001" cy="252000"/>
            </a:xfrm>
            <a:prstGeom prst="rect">
              <a:avLst/>
            </a:prstGeom>
          </p:spPr>
        </p:pic>
        <p:pic>
          <p:nvPicPr>
            <p:cNvPr id="1260" name="Graphic 1259">
              <a:extLst>
                <a:ext uri="{FF2B5EF4-FFF2-40B4-BE49-F238E27FC236}">
                  <a16:creationId xmlns:a16="http://schemas.microsoft.com/office/drawing/2014/main" id="{670E3D20-694A-4549-AD9C-364A526D9748}"/>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616897" y="34417590"/>
              <a:ext cx="918000" cy="252000"/>
            </a:xfrm>
            <a:prstGeom prst="rect">
              <a:avLst/>
            </a:prstGeom>
          </p:spPr>
        </p:pic>
      </p:grpSp>
      <p:sp>
        <p:nvSpPr>
          <p:cNvPr id="1262" name="Google Shape;100;p14">
            <a:extLst>
              <a:ext uri="{FF2B5EF4-FFF2-40B4-BE49-F238E27FC236}">
                <a16:creationId xmlns:a16="http://schemas.microsoft.com/office/drawing/2014/main" id="{68ED1D64-EBF2-4E3E-B0E0-0A4BF634E5CF}"/>
              </a:ext>
            </a:extLst>
          </p:cNvPr>
          <p:cNvSpPr/>
          <p:nvPr/>
        </p:nvSpPr>
        <p:spPr>
          <a:xfrm>
            <a:off x="723737" y="33658654"/>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a:solidFill>
                  <a:schemeClr val="lt1"/>
                </a:solidFill>
                <a:latin typeface="Nunito"/>
                <a:ea typeface="Nunito"/>
                <a:cs typeface="Nunito"/>
                <a:sym typeface="Nunito"/>
              </a:rPr>
              <a:t>Redes </a:t>
            </a:r>
            <a:r>
              <a:rPr lang="en-US" sz="4600" b="1" dirty="0" err="1">
                <a:solidFill>
                  <a:schemeClr val="lt1"/>
                </a:solidFill>
                <a:latin typeface="Nunito"/>
                <a:ea typeface="Nunito"/>
                <a:cs typeface="Nunito"/>
                <a:sym typeface="Nunito"/>
              </a:rPr>
              <a:t>reales</a:t>
            </a:r>
            <a:endParaRPr sz="4600" dirty="0"/>
          </a:p>
        </p:txBody>
      </p:sp>
      <p:pic>
        <p:nvPicPr>
          <p:cNvPr id="15" name="Graphic 14">
            <a:extLst>
              <a:ext uri="{FF2B5EF4-FFF2-40B4-BE49-F238E27FC236}">
                <a16:creationId xmlns:a16="http://schemas.microsoft.com/office/drawing/2014/main" id="{CFFABE8C-83CD-4180-BEA7-2212A2EEADE7}"/>
              </a:ext>
            </a:extLst>
          </p:cNvPr>
          <p:cNvPicPr>
            <a:picLocks noChangeAspect="1"/>
          </p:cNvPicPr>
          <p:nvPr/>
        </p:nvPicPr>
        <p:blipFill rotWithShape="1">
          <a:blip r:embed="rId21">
            <a:extLst>
              <a:ext uri="{96DAC541-7B7A-43D3-8B79-37D633B846F1}">
                <asvg:svgBlip xmlns:asvg="http://schemas.microsoft.com/office/drawing/2016/SVG/main" r:embed="rId22"/>
              </a:ext>
            </a:extLst>
          </a:blip>
          <a:srcRect l="12636" t="21437" r="10131" b="20239"/>
          <a:stretch/>
        </p:blipFill>
        <p:spPr>
          <a:xfrm>
            <a:off x="17617818" y="12192695"/>
            <a:ext cx="9788971" cy="5550304"/>
          </a:xfrm>
          <a:prstGeom prst="rect">
            <a:avLst/>
          </a:prstGeom>
        </p:spPr>
      </p:pic>
      <p:pic>
        <p:nvPicPr>
          <p:cNvPr id="17" name="Graphic 16">
            <a:extLst>
              <a:ext uri="{FF2B5EF4-FFF2-40B4-BE49-F238E27FC236}">
                <a16:creationId xmlns:a16="http://schemas.microsoft.com/office/drawing/2014/main" id="{FDEEE2B5-EFE1-491B-B732-6693A9C02965}"/>
              </a:ext>
            </a:extLst>
          </p:cNvPr>
          <p:cNvPicPr>
            <a:picLocks noChangeAspect="1"/>
          </p:cNvPicPr>
          <p:nvPr/>
        </p:nvPicPr>
        <p:blipFill rotWithShape="1">
          <a:blip r:embed="rId23">
            <a:extLst>
              <a:ext uri="{96DAC541-7B7A-43D3-8B79-37D633B846F1}">
                <asvg:svgBlip xmlns:asvg="http://schemas.microsoft.com/office/drawing/2016/SVG/main" r:embed="rId24"/>
              </a:ext>
            </a:extLst>
          </a:blip>
          <a:srcRect l="12378" t="22801" r="10098" b="20282"/>
          <a:stretch/>
        </p:blipFill>
        <p:spPr>
          <a:xfrm>
            <a:off x="891383" y="36369881"/>
            <a:ext cx="7990156" cy="4404453"/>
          </a:xfrm>
          <a:prstGeom prst="rect">
            <a:avLst/>
          </a:prstGeom>
        </p:spPr>
      </p:pic>
      <p:grpSp>
        <p:nvGrpSpPr>
          <p:cNvPr id="52" name="Group 51">
            <a:extLst>
              <a:ext uri="{FF2B5EF4-FFF2-40B4-BE49-F238E27FC236}">
                <a16:creationId xmlns:a16="http://schemas.microsoft.com/office/drawing/2014/main" id="{D53D739E-2BB5-427C-B5A0-D27BA9C12F24}"/>
              </a:ext>
            </a:extLst>
          </p:cNvPr>
          <p:cNvGrpSpPr/>
          <p:nvPr/>
        </p:nvGrpSpPr>
        <p:grpSpPr>
          <a:xfrm>
            <a:off x="15585573" y="38972145"/>
            <a:ext cx="13847168" cy="2669516"/>
            <a:chOff x="15585573" y="38292487"/>
            <a:chExt cx="13847168" cy="2669516"/>
          </a:xfrm>
        </p:grpSpPr>
        <p:grpSp>
          <p:nvGrpSpPr>
            <p:cNvPr id="68" name="Group 67">
              <a:extLst>
                <a:ext uri="{FF2B5EF4-FFF2-40B4-BE49-F238E27FC236}">
                  <a16:creationId xmlns:a16="http://schemas.microsoft.com/office/drawing/2014/main" id="{526613A7-F71B-41BA-9950-5CB598EC2D78}"/>
                </a:ext>
              </a:extLst>
            </p:cNvPr>
            <p:cNvGrpSpPr/>
            <p:nvPr/>
          </p:nvGrpSpPr>
          <p:grpSpPr>
            <a:xfrm>
              <a:off x="15585573" y="38292487"/>
              <a:ext cx="13847168" cy="2669516"/>
              <a:chOff x="799867" y="10324800"/>
              <a:chExt cx="13847168" cy="2669516"/>
            </a:xfrm>
          </p:grpSpPr>
          <p:sp>
            <p:nvSpPr>
              <p:cNvPr id="69" name="Rectangle: Rounded Corners 2">
                <a:extLst>
                  <a:ext uri="{FF2B5EF4-FFF2-40B4-BE49-F238E27FC236}">
                    <a16:creationId xmlns:a16="http://schemas.microsoft.com/office/drawing/2014/main" id="{79D08E7B-F003-4750-82CF-CBC6A66D56CD}"/>
                  </a:ext>
                </a:extLst>
              </p:cNvPr>
              <p:cNvSpPr/>
              <p:nvPr/>
            </p:nvSpPr>
            <p:spPr>
              <a:xfrm>
                <a:off x="799867" y="10324801"/>
                <a:ext cx="13847168" cy="2669515"/>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dirty="0"/>
              </a:p>
            </p:txBody>
          </p:sp>
          <p:sp>
            <p:nvSpPr>
              <p:cNvPr id="70" name="Google Shape;100;p14">
                <a:extLst>
                  <a:ext uri="{FF2B5EF4-FFF2-40B4-BE49-F238E27FC236}">
                    <a16:creationId xmlns:a16="http://schemas.microsoft.com/office/drawing/2014/main" id="{64133EA6-D7D5-43BB-9620-D1E072DD9DD8}"/>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Bibliograf</a:t>
                </a:r>
                <a:r>
                  <a:rPr lang="es-419" sz="4600" b="1" dirty="0" err="1">
                    <a:solidFill>
                      <a:schemeClr val="lt1"/>
                    </a:solidFill>
                    <a:latin typeface="Nunito"/>
                    <a:ea typeface="Nunito"/>
                    <a:cs typeface="Nunito"/>
                    <a:sym typeface="Nunito"/>
                  </a:rPr>
                  <a:t>ía</a:t>
                </a:r>
                <a:endParaRPr sz="4600" dirty="0"/>
              </a:p>
            </p:txBody>
          </p:sp>
        </p:grpSp>
        <p:sp>
          <p:nvSpPr>
            <p:cNvPr id="64" name="Google Shape;106;p14">
              <a:extLst>
                <a:ext uri="{FF2B5EF4-FFF2-40B4-BE49-F238E27FC236}">
                  <a16:creationId xmlns:a16="http://schemas.microsoft.com/office/drawing/2014/main" id="{9342A3EB-AC7D-40F6-B450-7F511AD37338}"/>
                </a:ext>
              </a:extLst>
            </p:cNvPr>
            <p:cNvSpPr txBox="1"/>
            <p:nvPr/>
          </p:nvSpPr>
          <p:spPr>
            <a:xfrm>
              <a:off x="15585573" y="39121595"/>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r>
                <a:rPr lang="en-US" sz="3200" baseline="30000" dirty="0">
                  <a:solidFill>
                    <a:schemeClr val="tx1"/>
                  </a:solidFill>
                  <a:latin typeface="Nunito" pitchFamily="2" charset="0"/>
                  <a:ea typeface="Open Sans"/>
                  <a:cs typeface="Open Sans"/>
                  <a:sym typeface="Open Sans"/>
                </a:rPr>
                <a:t>1</a:t>
              </a:r>
              <a:r>
                <a:rPr lang="es-AR" sz="3200" b="0" i="0" u="none" strike="noStrike" baseline="0" dirty="0">
                  <a:solidFill>
                    <a:srgbClr val="212121"/>
                  </a:solidFill>
                  <a:latin typeface="Nunito" pitchFamily="2" charset="0"/>
                </a:rPr>
                <a:t>N. Masuda et al., </a:t>
              </a:r>
              <a:r>
                <a:rPr lang="es-AR" sz="3200" b="0" i="0" u="none" strike="noStrike" baseline="0" dirty="0" err="1">
                  <a:solidFill>
                    <a:srgbClr val="212121"/>
                  </a:solidFill>
                  <a:latin typeface="Nunito" pitchFamily="2" charset="0"/>
                </a:rPr>
                <a:t>Phys</a:t>
              </a:r>
              <a:r>
                <a:rPr lang="es-AR" sz="3200" b="0" i="0" u="none" strike="noStrike" baseline="0" dirty="0">
                  <a:solidFill>
                    <a:srgbClr val="212121"/>
                  </a:solidFill>
                  <a:latin typeface="Nunito" pitchFamily="2" charset="0"/>
                </a:rPr>
                <a:t>. Rev. E 71, 036108 (2005).</a:t>
              </a:r>
              <a:endParaRPr lang="es-AR" sz="3200" b="0" i="0" u="none" strike="noStrike" baseline="0" dirty="0">
                <a:latin typeface="Nunito" pitchFamily="2" charset="0"/>
              </a:endParaRPr>
            </a:p>
            <a:p>
              <a:r>
                <a:rPr lang="en-US" sz="3200" baseline="30000" dirty="0">
                  <a:solidFill>
                    <a:schemeClr val="tx1"/>
                  </a:solidFill>
                  <a:latin typeface="Nunito" pitchFamily="2" charset="0"/>
                  <a:ea typeface="Open Sans"/>
                  <a:cs typeface="Open Sans"/>
                  <a:sym typeface="Open Sans"/>
                </a:rPr>
                <a:t>2</a:t>
              </a:r>
              <a:r>
                <a:rPr lang="es-AR" sz="3200" b="0" i="0" u="none" strike="noStrike" baseline="0" dirty="0">
                  <a:latin typeface="Nunito" pitchFamily="2" charset="0"/>
                </a:rPr>
                <a:t>M. De </a:t>
              </a:r>
              <a:r>
                <a:rPr lang="es-AR" sz="3200" b="0" i="0" u="none" strike="noStrike" baseline="0" dirty="0" err="1">
                  <a:latin typeface="Nunito" pitchFamily="2" charset="0"/>
                </a:rPr>
                <a:t>Domenico</a:t>
              </a:r>
              <a:r>
                <a:rPr lang="es-AR" sz="3200" dirty="0">
                  <a:latin typeface="Nunito" pitchFamily="2" charset="0"/>
                </a:rPr>
                <a:t> et al.</a:t>
              </a:r>
              <a:r>
                <a:rPr lang="es-AR" sz="3200" b="0" i="0" u="none" strike="noStrike" baseline="0" dirty="0">
                  <a:latin typeface="Nunito" pitchFamily="2" charset="0"/>
                </a:rPr>
                <a:t>, </a:t>
              </a:r>
              <a:r>
                <a:rPr lang="es-AR" sz="3200" b="0" i="0" u="none" strike="noStrike" baseline="0" dirty="0" err="1">
                  <a:latin typeface="Nunito" pitchFamily="2" charset="0"/>
                </a:rPr>
                <a:t>Nat</a:t>
              </a:r>
              <a:r>
                <a:rPr lang="es-AR" sz="3200" b="0" i="0" u="none" strike="noStrike" baseline="0" dirty="0">
                  <a:latin typeface="Nunito" pitchFamily="2" charset="0"/>
                </a:rPr>
                <a:t>. </a:t>
              </a:r>
              <a:r>
                <a:rPr lang="es-AR" sz="3200" b="0" i="0" u="none" strike="noStrike" baseline="0" dirty="0" err="1">
                  <a:latin typeface="Nunito" pitchFamily="2" charset="0"/>
                </a:rPr>
                <a:t>Commun</a:t>
              </a:r>
              <a:r>
                <a:rPr lang="es-AR" sz="3200" b="0" i="0" u="none" strike="noStrike" baseline="0" dirty="0">
                  <a:latin typeface="Nunito" pitchFamily="2" charset="0"/>
                </a:rPr>
                <a:t>., </a:t>
              </a:r>
              <a:r>
                <a:rPr lang="es-AR" sz="3200" i="0" u="none" strike="noStrike" baseline="0" dirty="0">
                  <a:latin typeface="Nunito" pitchFamily="2" charset="0"/>
                </a:rPr>
                <a:t>6</a:t>
              </a:r>
              <a:r>
                <a:rPr lang="es-AR" sz="3200" b="0" i="0" u="none" strike="noStrike" baseline="0" dirty="0">
                  <a:latin typeface="Nunito" pitchFamily="2" charset="0"/>
                </a:rPr>
                <a:t>, 6864 (2015).</a:t>
              </a:r>
              <a:endParaRPr lang="en-US" sz="3200" dirty="0">
                <a:latin typeface="Nunito" pitchFamily="2" charset="0"/>
                <a:cs typeface="Calibri" panose="020F0502020204030204" pitchFamily="34" charset="0"/>
              </a:endParaRPr>
            </a:p>
          </p:txBody>
        </p:sp>
      </p:grpSp>
      <p:sp>
        <p:nvSpPr>
          <p:cNvPr id="65" name="Google Shape;106;p14">
            <a:extLst>
              <a:ext uri="{FF2B5EF4-FFF2-40B4-BE49-F238E27FC236}">
                <a16:creationId xmlns:a16="http://schemas.microsoft.com/office/drawing/2014/main" id="{57C90C56-3F6E-4568-AB65-FF70A7C1381D}"/>
              </a:ext>
            </a:extLst>
          </p:cNvPr>
          <p:cNvSpPr txBox="1"/>
          <p:nvPr/>
        </p:nvSpPr>
        <p:spPr>
          <a:xfrm>
            <a:off x="788470" y="34527689"/>
            <a:ext cx="13777226" cy="1562210"/>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Datos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varios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alimenticios</a:t>
            </a:r>
            <a:r>
              <a:rPr lang="en-US" sz="3200" dirty="0">
                <a:latin typeface="Nunito" pitchFamily="2" charset="0"/>
                <a:cs typeface="Calibri" panose="020F0502020204030204" pitchFamily="34" charset="0"/>
              </a:rPr>
              <a:t> [2].</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Hay una red para </a:t>
            </a:r>
            <a:r>
              <a:rPr lang="en-US" sz="3200" dirty="0" err="1">
                <a:latin typeface="Nunito" pitchFamily="2" charset="0"/>
                <a:cs typeface="Calibri" panose="020F0502020204030204" pitchFamily="34" charset="0"/>
              </a:rPr>
              <a:t>cada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producto</a:t>
            </a:r>
            <a:r>
              <a:rPr lang="en-US" sz="3200" dirty="0">
                <a:latin typeface="Nunito" pitchFamily="2" charset="0"/>
                <a:cs typeface="Calibri" panose="020F0502020204030204" pitchFamily="34" charset="0"/>
              </a:rPr>
              <a:t>, por </a:t>
            </a:r>
            <a:r>
              <a:rPr lang="en-US" sz="3200" dirty="0" err="1">
                <a:latin typeface="Nunito" pitchFamily="2" charset="0"/>
                <a:cs typeface="Calibri" panose="020F0502020204030204" pitchFamily="34" charset="0"/>
              </a:rPr>
              <a:t>ejemplo</a:t>
            </a:r>
            <a:r>
              <a:rPr lang="en-US" sz="3200" dirty="0">
                <a:latin typeface="Nunito" pitchFamily="2" charset="0"/>
                <a:cs typeface="Calibri" panose="020F0502020204030204" pitchFamily="34" charset="0"/>
              </a:rPr>
              <a:t> la soja</a:t>
            </a:r>
          </a:p>
        </p:txBody>
      </p:sp>
      <p:sp>
        <p:nvSpPr>
          <p:cNvPr id="66" name="Google Shape;106;p14">
            <a:extLst>
              <a:ext uri="{FF2B5EF4-FFF2-40B4-BE49-F238E27FC236}">
                <a16:creationId xmlns:a16="http://schemas.microsoft.com/office/drawing/2014/main" id="{E389DC18-D8DF-466F-9A7D-5419BE57B5F1}"/>
              </a:ext>
            </a:extLst>
          </p:cNvPr>
          <p:cNvSpPr txBox="1"/>
          <p:nvPr/>
        </p:nvSpPr>
        <p:spPr>
          <a:xfrm>
            <a:off x="15697988" y="10148267"/>
            <a:ext cx="13777226" cy="1042617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a:t>
            </a:r>
            <a:r>
              <a:rPr lang="en-US" sz="3200" dirty="0" err="1">
                <a:latin typeface="Nunito" pitchFamily="2" charset="0"/>
                <a:cs typeface="Calibri" panose="020F0502020204030204" pitchFamily="34" charset="0"/>
              </a:rPr>
              <a:t>coordenadas</a:t>
            </a:r>
            <a:r>
              <a:rPr lang="en-US" sz="3200" dirty="0">
                <a:latin typeface="Nunito" pitchFamily="2" charset="0"/>
                <a:cs typeface="Calibri" panose="020F0502020204030204" pitchFamily="34" charset="0"/>
              </a:rPr>
              <a:t> de los </a:t>
            </a:r>
            <a:r>
              <a:rPr lang="en-US" sz="3200" dirty="0" err="1">
                <a:latin typeface="Nunito" pitchFamily="2" charset="0"/>
                <a:cs typeface="Calibri" panose="020F0502020204030204" pitchFamily="34" charset="0"/>
              </a:rPr>
              <a:t>países</a:t>
            </a:r>
            <a:r>
              <a:rPr lang="en-US" sz="3200" dirty="0">
                <a:latin typeface="Nunito" pitchFamily="2" charset="0"/>
                <a:cs typeface="Calibri" panose="020F0502020204030204" pitchFamily="34" charset="0"/>
              </a:rPr>
              <a:t> junto con los pesos </a:t>
            </a:r>
            <a:r>
              <a:rPr lang="en-US" sz="3200" dirty="0" err="1">
                <a:latin typeface="Nunito" pitchFamily="2" charset="0"/>
                <a:cs typeface="Calibri" panose="020F0502020204030204" pitchFamily="34" charset="0"/>
              </a:rPr>
              <a:t>anteriores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armar</a:t>
            </a:r>
            <a:r>
              <a:rPr lang="en-US" sz="3200" dirty="0">
                <a:latin typeface="Nunito" pitchFamily="2" charset="0"/>
                <a:cs typeface="Calibri" panose="020F0502020204030204" pitchFamily="34" charset="0"/>
              </a:rPr>
              <a:t> una GTG.</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Midiendo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propiedades</a:t>
            </a:r>
            <a:r>
              <a:rPr lang="en-US" sz="3200" dirty="0">
                <a:latin typeface="Nunito" pitchFamily="2" charset="0"/>
                <a:cs typeface="Calibri" panose="020F0502020204030204" pitchFamily="34" charset="0"/>
              </a:rPr>
              <a:t> de las redes </a:t>
            </a:r>
            <a:r>
              <a:rPr lang="en-US" sz="3200" dirty="0" err="1">
                <a:latin typeface="Nunito" pitchFamily="2" charset="0"/>
                <a:cs typeface="Calibri" panose="020F0502020204030204" pitchFamily="34" charset="0"/>
              </a:rPr>
              <a:t>reales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podemos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hacer</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elección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apropiada</a:t>
            </a:r>
            <a:r>
              <a:rPr lang="en-US" sz="3200" dirty="0">
                <a:latin typeface="Nunito" pitchFamily="2" charset="0"/>
                <a:cs typeface="Calibri" panose="020F0502020204030204" pitchFamily="34" charset="0"/>
              </a:rPr>
              <a:t> del </a:t>
            </a:r>
            <a:r>
              <a:rPr lang="en-US" sz="3200" dirty="0" err="1">
                <a:latin typeface="Nunito" pitchFamily="2" charset="0"/>
                <a:cs typeface="Calibri" panose="020F0502020204030204" pitchFamily="34" charset="0"/>
              </a:rPr>
              <a:t>tipo</a:t>
            </a:r>
            <a:r>
              <a:rPr lang="en-US" sz="3200" dirty="0">
                <a:latin typeface="Nunito" pitchFamily="2" charset="0"/>
                <a:cs typeface="Calibri" panose="020F0502020204030204" pitchFamily="34" charset="0"/>
              </a:rPr>
              <a:t> de red </a:t>
            </a:r>
            <a:r>
              <a:rPr lang="en-US" sz="3200" dirty="0" err="1">
                <a:latin typeface="Nunito" pitchFamily="2" charset="0"/>
                <a:cs typeface="Calibri" panose="020F0502020204030204" pitchFamily="34" charset="0"/>
              </a:rPr>
              <a:t>geográfica</a:t>
            </a:r>
            <a:r>
              <a:rPr lang="en-US" sz="3200" dirty="0">
                <a:latin typeface="Nunito" pitchFamily="2" charset="0"/>
                <a:cs typeface="Calibri" panose="020F0502020204030204" pitchFamily="34" charset="0"/>
              </a:rPr>
              <a:t> y sus </a:t>
            </a:r>
            <a:r>
              <a:rPr lang="en-US" sz="3200" dirty="0" err="1">
                <a:latin typeface="Nunito" pitchFamily="2" charset="0"/>
                <a:cs typeface="Calibri" panose="020F0502020204030204" pitchFamily="34" charset="0"/>
              </a:rPr>
              <a:t>parámetros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umbral y las </a:t>
            </a:r>
            <a:r>
              <a:rPr lang="en-US" sz="3200" dirty="0" err="1">
                <a:latin typeface="Nunito" pitchFamily="2" charset="0"/>
                <a:cs typeface="Calibri" panose="020F0502020204030204" pitchFamily="34" charset="0"/>
              </a:rPr>
              <a:t>distribuciones</a:t>
            </a:r>
            <a:r>
              <a:rPr lang="en-US" sz="3200" dirty="0">
                <a:latin typeface="Nunito" pitchFamily="2" charset="0"/>
                <a:cs typeface="Calibri" panose="020F0502020204030204" pitchFamily="34" charset="0"/>
              </a:rPr>
              <a:t> de peso).</a:t>
            </a:r>
          </a:p>
        </p:txBody>
      </p:sp>
      <p:grpSp>
        <p:nvGrpSpPr>
          <p:cNvPr id="56" name="Group 55">
            <a:extLst>
              <a:ext uri="{FF2B5EF4-FFF2-40B4-BE49-F238E27FC236}">
                <a16:creationId xmlns:a16="http://schemas.microsoft.com/office/drawing/2014/main" id="{91E59E94-CF89-47A7-82F7-DBF55A865849}"/>
              </a:ext>
            </a:extLst>
          </p:cNvPr>
          <p:cNvGrpSpPr/>
          <p:nvPr/>
        </p:nvGrpSpPr>
        <p:grpSpPr>
          <a:xfrm>
            <a:off x="15588721" y="34774912"/>
            <a:ext cx="13847168" cy="4853531"/>
            <a:chOff x="15588721" y="33864810"/>
            <a:chExt cx="13847168" cy="4853531"/>
          </a:xfrm>
        </p:grpSpPr>
        <p:grpSp>
          <p:nvGrpSpPr>
            <p:cNvPr id="67" name="Group 66">
              <a:extLst>
                <a:ext uri="{FF2B5EF4-FFF2-40B4-BE49-F238E27FC236}">
                  <a16:creationId xmlns:a16="http://schemas.microsoft.com/office/drawing/2014/main" id="{18B4BE42-C26C-417C-9219-D7FDAD6144DD}"/>
                </a:ext>
              </a:extLst>
            </p:cNvPr>
            <p:cNvGrpSpPr/>
            <p:nvPr/>
          </p:nvGrpSpPr>
          <p:grpSpPr>
            <a:xfrm>
              <a:off x="15588721" y="33864810"/>
              <a:ext cx="13847168" cy="3636670"/>
              <a:chOff x="799867" y="10324800"/>
              <a:chExt cx="13847168" cy="3636670"/>
            </a:xfrm>
          </p:grpSpPr>
          <p:sp>
            <p:nvSpPr>
              <p:cNvPr id="71" name="Rectangle: Rounded Corners 2">
                <a:extLst>
                  <a:ext uri="{FF2B5EF4-FFF2-40B4-BE49-F238E27FC236}">
                    <a16:creationId xmlns:a16="http://schemas.microsoft.com/office/drawing/2014/main" id="{19A2AD7D-42F6-4704-8426-BD72F2A9E359}"/>
                  </a:ext>
                </a:extLst>
              </p:cNvPr>
              <p:cNvSpPr/>
              <p:nvPr/>
            </p:nvSpPr>
            <p:spPr>
              <a:xfrm>
                <a:off x="799867" y="10324801"/>
                <a:ext cx="13847168" cy="3636669"/>
              </a:xfrm>
              <a:prstGeom prst="rec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sz="1225"/>
              </a:p>
            </p:txBody>
          </p:sp>
          <p:sp>
            <p:nvSpPr>
              <p:cNvPr id="72" name="Google Shape;100;p14">
                <a:extLst>
                  <a:ext uri="{FF2B5EF4-FFF2-40B4-BE49-F238E27FC236}">
                    <a16:creationId xmlns:a16="http://schemas.microsoft.com/office/drawing/2014/main" id="{FFD714DD-6EFA-4DB3-9E3D-E5A68F8F63EE}"/>
                  </a:ext>
                </a:extLst>
              </p:cNvPr>
              <p:cNvSpPr/>
              <p:nvPr/>
            </p:nvSpPr>
            <p:spPr>
              <a:xfrm>
                <a:off x="799867" y="10324800"/>
                <a:ext cx="13847168" cy="840978"/>
              </a:xfrm>
              <a:prstGeom prst="rect">
                <a:avLst/>
              </a:prstGeom>
              <a:solidFill>
                <a:srgbClr val="D0232A"/>
              </a:solidFill>
              <a:ln w="38100">
                <a:solidFill>
                  <a:schemeClr val="bg1"/>
                </a:solidFill>
              </a:ln>
            </p:spPr>
            <p:txBody>
              <a:bodyPr spcFirstLastPara="1" wrap="square" lIns="94592" tIns="47296" rIns="94592" bIns="47296" anchor="ctr" anchorCtr="0">
                <a:noAutofit/>
              </a:bodyPr>
              <a:lstStyle/>
              <a:p>
                <a:pPr algn="ctr"/>
                <a:r>
                  <a:rPr lang="en-US" sz="4600" b="1" dirty="0" err="1">
                    <a:solidFill>
                      <a:schemeClr val="lt1"/>
                    </a:solidFill>
                    <a:latin typeface="Nunito"/>
                    <a:ea typeface="Nunito"/>
                    <a:cs typeface="Nunito"/>
                    <a:sym typeface="Nunito"/>
                  </a:rPr>
                  <a:t>Conclusiones</a:t>
                </a:r>
                <a:endParaRPr sz="4600" dirty="0"/>
              </a:p>
            </p:txBody>
          </p:sp>
        </p:grpSp>
        <p:sp>
          <p:nvSpPr>
            <p:cNvPr id="73" name="Google Shape;106;p14">
              <a:extLst>
                <a:ext uri="{FF2B5EF4-FFF2-40B4-BE49-F238E27FC236}">
                  <a16:creationId xmlns:a16="http://schemas.microsoft.com/office/drawing/2014/main" id="{D12FAAB6-5431-4736-B592-BD83A1EAD4A7}"/>
                </a:ext>
              </a:extLst>
            </p:cNvPr>
            <p:cNvSpPr txBox="1"/>
            <p:nvPr/>
          </p:nvSpPr>
          <p:spPr>
            <a:xfrm>
              <a:off x="15588721" y="34693918"/>
              <a:ext cx="13777226" cy="4024423"/>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Las GTG son </a:t>
              </a:r>
              <a:r>
                <a:rPr lang="en-US" sz="3200" dirty="0" err="1">
                  <a:latin typeface="Nunito" pitchFamily="2" charset="0"/>
                  <a:cs typeface="Calibri" panose="020F0502020204030204" pitchFamily="34" charset="0"/>
                </a:rPr>
                <a:t>adaptables</a:t>
              </a:r>
              <a:r>
                <a:rPr lang="en-US" sz="3200" dirty="0">
                  <a:latin typeface="Nunito" pitchFamily="2" charset="0"/>
                  <a:cs typeface="Calibri" panose="020F0502020204030204" pitchFamily="34" charset="0"/>
                </a:rPr>
                <a:t>  y se </a:t>
              </a:r>
              <a:r>
                <a:rPr lang="en-US" sz="3200" dirty="0" err="1">
                  <a:latin typeface="Nunito" pitchFamily="2" charset="0"/>
                  <a:cs typeface="Calibri" panose="020F0502020204030204" pitchFamily="34" charset="0"/>
                </a:rPr>
                <a:t>pueden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utilizar</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modelar</a:t>
              </a:r>
              <a:r>
                <a:rPr lang="en-US" sz="3200" dirty="0">
                  <a:latin typeface="Nunito" pitchFamily="2" charset="0"/>
                  <a:cs typeface="Calibri" panose="020F0502020204030204" pitchFamily="34" charset="0"/>
                </a:rPr>
                <a:t> redes de </a:t>
              </a:r>
              <a:r>
                <a:rPr lang="en-US" sz="3200" dirty="0" err="1">
                  <a:latin typeface="Nunito" pitchFamily="2" charset="0"/>
                  <a:cs typeface="Calibri" panose="020F0502020204030204" pitchFamily="34" charset="0"/>
                </a:rPr>
                <a:t>comercio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internacional</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r>
                <a:rPr lang="en-US" sz="3200" dirty="0">
                  <a:latin typeface="Nunito" pitchFamily="2" charset="0"/>
                  <a:cs typeface="Calibri" panose="020F0502020204030204" pitchFamily="34" charset="0"/>
                </a:rPr>
                <a:t>Para </a:t>
              </a:r>
              <a:r>
                <a:rPr lang="en-US" sz="3200" dirty="0" err="1">
                  <a:latin typeface="Nunito" pitchFamily="2" charset="0"/>
                  <a:cs typeface="Calibri" panose="020F0502020204030204" pitchFamily="34" charset="0"/>
                </a:rPr>
                <a:t>valores</a:t>
              </a:r>
              <a:r>
                <a:rPr lang="en-US" sz="3200" dirty="0">
                  <a:latin typeface="Nunito" pitchFamily="2" charset="0"/>
                  <a:cs typeface="Calibri" panose="020F0502020204030204" pitchFamily="34" charset="0"/>
                </a:rPr>
                <a:t> de factor de </a:t>
              </a:r>
              <a:r>
                <a:rPr lang="en-US" sz="3200" dirty="0" err="1">
                  <a:latin typeface="Nunito" pitchFamily="2" charset="0"/>
                  <a:cs typeface="Calibri" panose="020F0502020204030204" pitchFamily="34" charset="0"/>
                </a:rPr>
                <a:t>protección</a:t>
              </a:r>
              <a:r>
                <a:rPr lang="en-US" sz="3200" dirty="0">
                  <a:latin typeface="Nunito" pitchFamily="2" charset="0"/>
                  <a:cs typeface="Calibri" panose="020F0502020204030204" pitchFamily="34" charset="0"/>
                </a:rPr>
                <a:t> social </a:t>
              </a:r>
              <a:r>
                <a:rPr lang="en-US" sz="3200" dirty="0" err="1">
                  <a:latin typeface="Nunito" pitchFamily="2" charset="0"/>
                  <a:cs typeface="Calibri" panose="020F0502020204030204" pitchFamily="34" charset="0"/>
                </a:rPr>
                <a:t>bajos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Gini de las GTG es </a:t>
              </a:r>
              <a:r>
                <a:rPr lang="en-US" sz="3200" dirty="0" err="1">
                  <a:latin typeface="Nunito" pitchFamily="2" charset="0"/>
                  <a:cs typeface="Calibri" panose="020F0502020204030204" pitchFamily="34" charset="0"/>
                </a:rPr>
                <a:t>menor</a:t>
              </a:r>
              <a:r>
                <a:rPr lang="en-US" sz="3200" dirty="0">
                  <a:latin typeface="Nunito" pitchFamily="2" charset="0"/>
                  <a:cs typeface="Calibri" panose="020F0502020204030204" pitchFamily="34" charset="0"/>
                </a:rPr>
                <a:t> que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otras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típicas</a:t>
              </a:r>
              <a:r>
                <a:rPr lang="en-US" sz="3200" dirty="0">
                  <a:latin typeface="Nunito" pitchFamily="2" charset="0"/>
                  <a:cs typeface="Calibri" panose="020F0502020204030204" pitchFamily="34" charset="0"/>
                </a:rPr>
                <a:t>. Para </a:t>
              </a:r>
              <a:r>
                <a:rPr lang="en-US" sz="3200" dirty="0" err="1">
                  <a:latin typeface="Nunito" pitchFamily="2" charset="0"/>
                  <a:cs typeface="Calibri" panose="020F0502020204030204" pitchFamily="34" charset="0"/>
                </a:rPr>
                <a:t>explicar</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este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fenómeno</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requiere</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continuar</a:t>
              </a:r>
              <a:r>
                <a:rPr lang="en-US" sz="3200" dirty="0">
                  <a:latin typeface="Nunito" pitchFamily="2" charset="0"/>
                  <a:cs typeface="Calibri" panose="020F0502020204030204" pitchFamily="34" charset="0"/>
                </a:rPr>
                <a:t> con las </a:t>
              </a:r>
              <a:r>
                <a:rPr lang="en-US" sz="3200" dirty="0" err="1">
                  <a:latin typeface="Nunito" pitchFamily="2" charset="0"/>
                  <a:cs typeface="Calibri" panose="020F0502020204030204" pitchFamily="34" charset="0"/>
                </a:rPr>
                <a:t>simulaciones</a:t>
              </a:r>
              <a:r>
                <a:rPr lang="en-US" sz="3200" dirty="0">
                  <a:latin typeface="Nunito" pitchFamily="2" charset="0"/>
                  <a:cs typeface="Calibri" panose="020F0502020204030204" pitchFamily="34" charset="0"/>
                </a:rPr>
                <a:t>.</a:t>
              </a: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grpSp>
      <p:sp>
        <p:nvSpPr>
          <p:cNvPr id="75" name="Google Shape;106;p14">
            <a:extLst>
              <a:ext uri="{FF2B5EF4-FFF2-40B4-BE49-F238E27FC236}">
                <a16:creationId xmlns:a16="http://schemas.microsoft.com/office/drawing/2014/main" id="{64B838B0-5BEC-4B3D-88ED-872B1470E875}"/>
              </a:ext>
            </a:extLst>
          </p:cNvPr>
          <p:cNvSpPr txBox="1"/>
          <p:nvPr/>
        </p:nvSpPr>
        <p:spPr>
          <a:xfrm>
            <a:off x="15697988" y="27139915"/>
            <a:ext cx="13777226" cy="2547095"/>
          </a:xfrm>
          <a:prstGeom prst="rect">
            <a:avLst/>
          </a:prstGeom>
          <a:noFill/>
          <a:ln>
            <a:noFill/>
          </a:ln>
        </p:spPr>
        <p:txBody>
          <a:bodyPr spcFirstLastPara="1" wrap="square" lIns="84084" tIns="42031" rIns="84084" bIns="42031" anchor="t" anchorCtr="0">
            <a:spAutoFit/>
          </a:bodyPr>
          <a:lstStyle/>
          <a:p>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err="1">
                <a:latin typeface="Nunito" pitchFamily="2" charset="0"/>
                <a:cs typeface="Calibri" panose="020F0502020204030204" pitchFamily="34" charset="0"/>
              </a:rPr>
              <a:t>Simulamos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Modelo</a:t>
            </a:r>
            <a:r>
              <a:rPr lang="en-US" sz="3200" dirty="0">
                <a:latin typeface="Nunito" pitchFamily="2" charset="0"/>
                <a:cs typeface="Calibri" panose="020F0502020204030204" pitchFamily="34" charset="0"/>
              </a:rPr>
              <a:t> Yard-Sale para una red GTG y </a:t>
            </a:r>
            <a:r>
              <a:rPr lang="en-US" sz="3200" dirty="0" err="1">
                <a:latin typeface="Nunito" pitchFamily="2" charset="0"/>
                <a:cs typeface="Calibri" panose="020F0502020204030204" pitchFamily="34" charset="0"/>
              </a:rPr>
              <a:t>varias</a:t>
            </a:r>
            <a:r>
              <a:rPr lang="en-US" sz="3200" dirty="0">
                <a:latin typeface="Nunito" pitchFamily="2" charset="0"/>
                <a:cs typeface="Calibri" panose="020F0502020204030204" pitchFamily="34" charset="0"/>
              </a:rPr>
              <a:t> redes </a:t>
            </a:r>
            <a:r>
              <a:rPr lang="en-US" sz="3200" dirty="0" err="1">
                <a:latin typeface="Nunito" pitchFamily="2" charset="0"/>
                <a:cs typeface="Calibri" panose="020F0502020204030204" pitchFamily="34" charset="0"/>
              </a:rPr>
              <a:t>conocidas</a:t>
            </a:r>
            <a:r>
              <a:rPr lang="en-US" sz="3200" dirty="0">
                <a:latin typeface="Nunito" pitchFamily="2" charset="0"/>
                <a:cs typeface="Calibri" panose="020F0502020204030204" pitchFamily="34" charset="0"/>
              </a:rPr>
              <a:t>. Se </a:t>
            </a:r>
            <a:r>
              <a:rPr lang="en-US" sz="3200" dirty="0" err="1">
                <a:latin typeface="Nunito" pitchFamily="2" charset="0"/>
                <a:cs typeface="Calibri" panose="020F0502020204030204" pitchFamily="34" charset="0"/>
              </a:rPr>
              <a:t>presenta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coeficiente</a:t>
            </a:r>
            <a:r>
              <a:rPr lang="en-US" sz="3200" dirty="0">
                <a:latin typeface="Nunito" pitchFamily="2" charset="0"/>
                <a:cs typeface="Calibri" panose="020F0502020204030204" pitchFamily="34" charset="0"/>
              </a:rPr>
              <a:t> de Gini (una </a:t>
            </a:r>
            <a:r>
              <a:rPr lang="en-US" sz="3200" dirty="0" err="1">
                <a:latin typeface="Nunito" pitchFamily="2" charset="0"/>
                <a:cs typeface="Calibri" panose="020F0502020204030204" pitchFamily="34" charset="0"/>
              </a:rPr>
              <a:t>medida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muy</a:t>
            </a:r>
            <a:r>
              <a:rPr lang="en-US" sz="3200" dirty="0">
                <a:latin typeface="Nunito" pitchFamily="2" charset="0"/>
                <a:cs typeface="Calibri" panose="020F0502020204030204" pitchFamily="34" charset="0"/>
              </a:rPr>
              <a:t> popular de </a:t>
            </a:r>
            <a:r>
              <a:rPr lang="en-US" sz="3200" dirty="0" err="1">
                <a:latin typeface="Nunito" pitchFamily="2" charset="0"/>
                <a:cs typeface="Calibri" panose="020F0502020204030204" pitchFamily="34" charset="0"/>
              </a:rPr>
              <a:t>desigualdad</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en</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funci</a:t>
            </a:r>
            <a:r>
              <a:rPr lang="es-419" sz="3200" dirty="0" err="1">
                <a:latin typeface="Nunito" pitchFamily="2" charset="0"/>
                <a:cs typeface="Calibri" panose="020F0502020204030204" pitchFamily="34" charset="0"/>
              </a:rPr>
              <a:t>ón</a:t>
            </a:r>
            <a:r>
              <a:rPr lang="es-419" sz="3200" dirty="0">
                <a:latin typeface="Nunito" pitchFamily="2" charset="0"/>
                <a:cs typeface="Calibri" panose="020F0502020204030204" pitchFamily="34" charset="0"/>
              </a:rPr>
              <a:t> del factor de protección social.</a:t>
            </a: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p:txBody>
      </p:sp>
      <p:sp>
        <p:nvSpPr>
          <p:cNvPr id="2" name="TextBox 1">
            <a:extLst>
              <a:ext uri="{FF2B5EF4-FFF2-40B4-BE49-F238E27FC236}">
                <a16:creationId xmlns:a16="http://schemas.microsoft.com/office/drawing/2014/main" id="{EE8EA1ED-41E6-4C42-99EC-808F595CD37A}"/>
              </a:ext>
            </a:extLst>
          </p:cNvPr>
          <p:cNvSpPr txBox="1"/>
          <p:nvPr/>
        </p:nvSpPr>
        <p:spPr>
          <a:xfrm>
            <a:off x="788470" y="6000133"/>
            <a:ext cx="28686744" cy="2677656"/>
          </a:xfrm>
          <a:prstGeom prst="rect">
            <a:avLst/>
          </a:prstGeom>
          <a:noFill/>
        </p:spPr>
        <p:txBody>
          <a:bodyPr wrap="square" rtlCol="0">
            <a:spAutoFit/>
          </a:bodyPr>
          <a:lstStyle/>
          <a:p>
            <a:r>
              <a:rPr lang="es-419" sz="2800" dirty="0">
                <a:latin typeface="Nunito" pitchFamily="2" charset="0"/>
              </a:rPr>
              <a:t>Las redes complejas son útiles a la hora de proporcionar una estructura de contactos a los modelos basados en agentes, lo que permite construir modelos más realistas. En </a:t>
            </a:r>
            <a:r>
              <a:rPr lang="es-419" sz="2800" dirty="0" err="1">
                <a:latin typeface="Nunito" pitchFamily="2" charset="0"/>
              </a:rPr>
              <a:t>Econofísica</a:t>
            </a:r>
            <a:r>
              <a:rPr lang="es-419" sz="2800" dirty="0">
                <a:latin typeface="Nunito" pitchFamily="2" charset="0"/>
              </a:rPr>
              <a:t>, particularmente en el Modelo Yard-Sale, estas redes tienen un impacto directo en el estado de equilibrio del sistema. Un aspecto que aún no se ha explorado es la influencia de la posición geográfica en estos modelos. En este trabajo, investigamos una familia de redes denominadas Redes de Umbral Geográfico, las cuales tienen en cuenta la posición de los nodos. Caracterizamos algunas propiedades de estas redes y utilizamos datos de importaciones y exportaciones de países para hacer una elección apropiada y justificada del tipo de red y sus parámetros. Posteriormente, realizamos algunas simulaciones preliminares del Modelo Yard-Sale en estas y otras redes conocidas para comparar resultados. </a:t>
            </a:r>
            <a:endParaRPr lang="es-AR" sz="2800" dirty="0">
              <a:latin typeface="Nunito" pitchFamily="2" charset="0"/>
            </a:endParaRPr>
          </a:p>
        </p:txBody>
      </p:sp>
      <p:grpSp>
        <p:nvGrpSpPr>
          <p:cNvPr id="51" name="Group 50">
            <a:extLst>
              <a:ext uri="{FF2B5EF4-FFF2-40B4-BE49-F238E27FC236}">
                <a16:creationId xmlns:a16="http://schemas.microsoft.com/office/drawing/2014/main" id="{015162EB-1152-42A7-9074-5F5ADBD5F1D6}"/>
              </a:ext>
            </a:extLst>
          </p:cNvPr>
          <p:cNvGrpSpPr/>
          <p:nvPr/>
        </p:nvGrpSpPr>
        <p:grpSpPr>
          <a:xfrm>
            <a:off x="2801180" y="12340611"/>
            <a:ext cx="9826835" cy="2234230"/>
            <a:chOff x="2801180" y="12169161"/>
            <a:chExt cx="9826835" cy="2234230"/>
          </a:xfrm>
        </p:grpSpPr>
        <p:grpSp>
          <p:nvGrpSpPr>
            <p:cNvPr id="49" name="Group 48">
              <a:extLst>
                <a:ext uri="{FF2B5EF4-FFF2-40B4-BE49-F238E27FC236}">
                  <a16:creationId xmlns:a16="http://schemas.microsoft.com/office/drawing/2014/main" id="{A3B772B9-7DB8-4D11-9078-D03A340DD96C}"/>
                </a:ext>
              </a:extLst>
            </p:cNvPr>
            <p:cNvGrpSpPr/>
            <p:nvPr/>
          </p:nvGrpSpPr>
          <p:grpSpPr>
            <a:xfrm>
              <a:off x="2801180" y="12169161"/>
              <a:ext cx="9826835" cy="2234230"/>
              <a:chOff x="2800327" y="17869877"/>
              <a:chExt cx="9826835" cy="2234230"/>
            </a:xfrm>
          </p:grpSpPr>
          <p:grpSp>
            <p:nvGrpSpPr>
              <p:cNvPr id="43" name="Group 42">
                <a:extLst>
                  <a:ext uri="{FF2B5EF4-FFF2-40B4-BE49-F238E27FC236}">
                    <a16:creationId xmlns:a16="http://schemas.microsoft.com/office/drawing/2014/main" id="{3949BC94-3B9A-43E5-8E95-238542E6976E}"/>
                  </a:ext>
                </a:extLst>
              </p:cNvPr>
              <p:cNvGrpSpPr/>
              <p:nvPr/>
            </p:nvGrpSpPr>
            <p:grpSpPr>
              <a:xfrm>
                <a:off x="2800327" y="18161405"/>
                <a:ext cx="9826835" cy="1507501"/>
                <a:chOff x="2800327" y="18161405"/>
                <a:chExt cx="9826835" cy="1507501"/>
              </a:xfrm>
            </p:grpSpPr>
            <p:grpSp>
              <p:nvGrpSpPr>
                <p:cNvPr id="18" name="Group 17">
                  <a:extLst>
                    <a:ext uri="{FF2B5EF4-FFF2-40B4-BE49-F238E27FC236}">
                      <a16:creationId xmlns:a16="http://schemas.microsoft.com/office/drawing/2014/main" id="{9055351C-C7F7-459E-9239-D5296D8E3572}"/>
                    </a:ext>
                  </a:extLst>
                </p:cNvPr>
                <p:cNvGrpSpPr>
                  <a:grpSpLocks noChangeAspect="1"/>
                </p:cNvGrpSpPr>
                <p:nvPr/>
              </p:nvGrpSpPr>
              <p:grpSpPr>
                <a:xfrm>
                  <a:off x="2800327" y="18435500"/>
                  <a:ext cx="1932095" cy="1196657"/>
                  <a:chOff x="2749749" y="18979410"/>
                  <a:chExt cx="1901347" cy="1177613"/>
                </a:xfrm>
              </p:grpSpPr>
              <p:pic>
                <p:nvPicPr>
                  <p:cNvPr id="6" name="Graphic 5">
                    <a:extLst>
                      <a:ext uri="{FF2B5EF4-FFF2-40B4-BE49-F238E27FC236}">
                        <a16:creationId xmlns:a16="http://schemas.microsoft.com/office/drawing/2014/main" id="{0466DBF0-1B52-4E43-88DB-00556800D3C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8979410"/>
                    <a:ext cx="800777" cy="1177613"/>
                  </a:xfrm>
                  <a:prstGeom prst="rect">
                    <a:avLst/>
                  </a:prstGeom>
                </p:spPr>
              </p:pic>
              <p:grpSp>
                <p:nvGrpSpPr>
                  <p:cNvPr id="16" name="Group 15">
                    <a:extLst>
                      <a:ext uri="{FF2B5EF4-FFF2-40B4-BE49-F238E27FC236}">
                        <a16:creationId xmlns:a16="http://schemas.microsoft.com/office/drawing/2014/main" id="{B1FE19B2-38F2-4FA4-9089-1FFDF689F1DC}"/>
                      </a:ext>
                    </a:extLst>
                  </p:cNvPr>
                  <p:cNvGrpSpPr/>
                  <p:nvPr/>
                </p:nvGrpSpPr>
                <p:grpSpPr>
                  <a:xfrm>
                    <a:off x="3513859" y="19329400"/>
                    <a:ext cx="1137237" cy="792993"/>
                    <a:chOff x="3813481" y="19026590"/>
                    <a:chExt cx="1137238" cy="808804"/>
                  </a:xfrm>
                </p:grpSpPr>
                <p:pic>
                  <p:nvPicPr>
                    <p:cNvPr id="9" name="Graphic 8">
                      <a:extLst>
                        <a:ext uri="{FF2B5EF4-FFF2-40B4-BE49-F238E27FC236}">
                          <a16:creationId xmlns:a16="http://schemas.microsoft.com/office/drawing/2014/main" id="{68CBE4DD-C009-4750-BD66-EAD5AA6BA1A0}"/>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26590"/>
                      <a:ext cx="808804" cy="808804"/>
                    </a:xfrm>
                    <a:prstGeom prst="rect">
                      <a:avLst/>
                    </a:prstGeom>
                  </p:spPr>
                </p:pic>
                <p:pic>
                  <p:nvPicPr>
                    <p:cNvPr id="13" name="Graphic 12">
                      <a:extLst>
                        <a:ext uri="{FF2B5EF4-FFF2-40B4-BE49-F238E27FC236}">
                          <a16:creationId xmlns:a16="http://schemas.microsoft.com/office/drawing/2014/main" id="{F3FA4996-92E1-4234-9E85-B4339B3C384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14" name="TextBox 13">
                      <a:extLst>
                        <a:ext uri="{FF2B5EF4-FFF2-40B4-BE49-F238E27FC236}">
                          <a16:creationId xmlns:a16="http://schemas.microsoft.com/office/drawing/2014/main" id="{762A46E9-688B-4E91-9CA9-6D258592E51E}"/>
                        </a:ext>
                      </a:extLst>
                    </p:cNvPr>
                    <p:cNvSpPr txBox="1"/>
                    <p:nvPr/>
                  </p:nvSpPr>
                  <p:spPr>
                    <a:xfrm rot="2017973">
                      <a:off x="4468865" y="19150482"/>
                      <a:ext cx="481854" cy="308918"/>
                    </a:xfrm>
                    <a:prstGeom prst="rect">
                      <a:avLst/>
                    </a:prstGeom>
                    <a:noFill/>
                  </p:spPr>
                  <p:txBody>
                    <a:bodyPr wrap="square" rtlCol="0">
                      <a:spAutoFit/>
                    </a:bodyPr>
                    <a:lstStyle/>
                    <a:p>
                      <a:r>
                        <a:rPr lang="es-419" sz="1400" b="1" dirty="0"/>
                        <a:t>100</a:t>
                      </a:r>
                      <a:endParaRPr lang="es-AR" sz="1400" b="1" dirty="0"/>
                    </a:p>
                  </p:txBody>
                </p:sp>
              </p:grpSp>
            </p:grpSp>
            <p:grpSp>
              <p:nvGrpSpPr>
                <p:cNvPr id="5" name="Group 4">
                  <a:extLst>
                    <a:ext uri="{FF2B5EF4-FFF2-40B4-BE49-F238E27FC236}">
                      <a16:creationId xmlns:a16="http://schemas.microsoft.com/office/drawing/2014/main" id="{71567FE7-50D0-4258-BD23-E936573FAE1B}"/>
                    </a:ext>
                  </a:extLst>
                </p:cNvPr>
                <p:cNvGrpSpPr/>
                <p:nvPr/>
              </p:nvGrpSpPr>
              <p:grpSpPr>
                <a:xfrm>
                  <a:off x="5568018" y="18161405"/>
                  <a:ext cx="3204084" cy="1488090"/>
                  <a:chOff x="5044853" y="18139691"/>
                  <a:chExt cx="3842175" cy="1784439"/>
                </a:xfrm>
              </p:grpSpPr>
              <p:pic>
                <p:nvPicPr>
                  <p:cNvPr id="33" name="Graphic 32">
                    <a:extLst>
                      <a:ext uri="{FF2B5EF4-FFF2-40B4-BE49-F238E27FC236}">
                        <a16:creationId xmlns:a16="http://schemas.microsoft.com/office/drawing/2014/main" id="{82949F13-B6F4-42C1-B3B7-E95509D0B734}"/>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flipH="1">
                    <a:off x="7668312" y="18139691"/>
                    <a:ext cx="611002" cy="555457"/>
                  </a:xfrm>
                  <a:prstGeom prst="rect">
                    <a:avLst/>
                  </a:prstGeom>
                </p:spPr>
              </p:pic>
              <p:grpSp>
                <p:nvGrpSpPr>
                  <p:cNvPr id="31" name="Group 30">
                    <a:extLst>
                      <a:ext uri="{FF2B5EF4-FFF2-40B4-BE49-F238E27FC236}">
                        <a16:creationId xmlns:a16="http://schemas.microsoft.com/office/drawing/2014/main" id="{563A6386-2E56-4009-A0EE-FAC71B2F6C95}"/>
                      </a:ext>
                    </a:extLst>
                  </p:cNvPr>
                  <p:cNvGrpSpPr>
                    <a:grpSpLocks noChangeAspect="1"/>
                  </p:cNvGrpSpPr>
                  <p:nvPr/>
                </p:nvGrpSpPr>
                <p:grpSpPr>
                  <a:xfrm>
                    <a:off x="5044853" y="18205013"/>
                    <a:ext cx="3842175" cy="1719117"/>
                    <a:chOff x="5879770" y="18785186"/>
                    <a:chExt cx="3113747" cy="1393189"/>
                  </a:xfrm>
                </p:grpSpPr>
                <p:grpSp>
                  <p:nvGrpSpPr>
                    <p:cNvPr id="76" name="Group 75">
                      <a:extLst>
                        <a:ext uri="{FF2B5EF4-FFF2-40B4-BE49-F238E27FC236}">
                          <a16:creationId xmlns:a16="http://schemas.microsoft.com/office/drawing/2014/main" id="{444C65DA-0AE6-4447-B58C-1289385BECEF}"/>
                        </a:ext>
                      </a:extLst>
                    </p:cNvPr>
                    <p:cNvGrpSpPr/>
                    <p:nvPr/>
                  </p:nvGrpSpPr>
                  <p:grpSpPr>
                    <a:xfrm>
                      <a:off x="5879770" y="18998971"/>
                      <a:ext cx="1908611" cy="1177613"/>
                      <a:chOff x="2749749" y="19016435"/>
                      <a:chExt cx="1908611" cy="1177613"/>
                    </a:xfrm>
                  </p:grpSpPr>
                  <p:pic>
                    <p:nvPicPr>
                      <p:cNvPr id="77" name="Graphic 76">
                        <a:extLst>
                          <a:ext uri="{FF2B5EF4-FFF2-40B4-BE49-F238E27FC236}">
                            <a16:creationId xmlns:a16="http://schemas.microsoft.com/office/drawing/2014/main" id="{459BB060-5B71-4E72-95DD-436FF4AB3D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749749" y="19016435"/>
                        <a:ext cx="800777" cy="1177613"/>
                      </a:xfrm>
                      <a:prstGeom prst="rect">
                        <a:avLst/>
                      </a:prstGeom>
                    </p:spPr>
                  </p:pic>
                  <p:grpSp>
                    <p:nvGrpSpPr>
                      <p:cNvPr id="78" name="Group 77">
                        <a:extLst>
                          <a:ext uri="{FF2B5EF4-FFF2-40B4-BE49-F238E27FC236}">
                            <a16:creationId xmlns:a16="http://schemas.microsoft.com/office/drawing/2014/main" id="{0E8F03A5-9541-4D21-B808-CB1C7C0D4B21}"/>
                          </a:ext>
                        </a:extLst>
                      </p:cNvPr>
                      <p:cNvGrpSpPr/>
                      <p:nvPr/>
                    </p:nvGrpSpPr>
                    <p:grpSpPr>
                      <a:xfrm>
                        <a:off x="3513859" y="19373830"/>
                        <a:ext cx="1144501" cy="792993"/>
                        <a:chOff x="3813481" y="19071908"/>
                        <a:chExt cx="1144502" cy="808804"/>
                      </a:xfrm>
                    </p:grpSpPr>
                    <p:pic>
                      <p:nvPicPr>
                        <p:cNvPr id="79" name="Graphic 78">
                          <a:extLst>
                            <a:ext uri="{FF2B5EF4-FFF2-40B4-BE49-F238E27FC236}">
                              <a16:creationId xmlns:a16="http://schemas.microsoft.com/office/drawing/2014/main" id="{BAB3098C-84B6-4134-8913-C45E42115A6C}"/>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3813481" y="19071908"/>
                          <a:ext cx="808804" cy="808804"/>
                        </a:xfrm>
                        <a:prstGeom prst="rect">
                          <a:avLst/>
                        </a:prstGeom>
                      </p:spPr>
                    </p:pic>
                    <p:pic>
                      <p:nvPicPr>
                        <p:cNvPr id="80" name="Graphic 79">
                          <a:extLst>
                            <a:ext uri="{FF2B5EF4-FFF2-40B4-BE49-F238E27FC236}">
                              <a16:creationId xmlns:a16="http://schemas.microsoft.com/office/drawing/2014/main" id="{56860ED0-1AE5-4FE3-85A4-808172C9D585}"/>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rot="15510299">
                          <a:off x="4504225" y="19132702"/>
                          <a:ext cx="408339" cy="392634"/>
                        </a:xfrm>
                        <a:prstGeom prst="rect">
                          <a:avLst/>
                        </a:prstGeom>
                      </p:spPr>
                    </p:pic>
                    <p:sp>
                      <p:nvSpPr>
                        <p:cNvPr id="81" name="TextBox 80">
                          <a:extLst>
                            <a:ext uri="{FF2B5EF4-FFF2-40B4-BE49-F238E27FC236}">
                              <a16:creationId xmlns:a16="http://schemas.microsoft.com/office/drawing/2014/main" id="{568BDD5E-3B0E-4A27-9F54-4D0770A6EE8C}"/>
                            </a:ext>
                          </a:extLst>
                        </p:cNvPr>
                        <p:cNvSpPr txBox="1"/>
                        <p:nvPr/>
                      </p:nvSpPr>
                      <p:spPr>
                        <a:xfrm rot="2017973">
                          <a:off x="4476129" y="19158419"/>
                          <a:ext cx="481854" cy="305062"/>
                        </a:xfrm>
                        <a:prstGeom prst="rect">
                          <a:avLst/>
                        </a:prstGeom>
                        <a:noFill/>
                      </p:spPr>
                      <p:txBody>
                        <a:bodyPr wrap="square" rtlCol="0">
                          <a:spAutoFit/>
                        </a:bodyPr>
                        <a:lstStyle/>
                        <a:p>
                          <a:r>
                            <a:rPr lang="es-419" sz="1400" b="1" dirty="0"/>
                            <a:t>100</a:t>
                          </a:r>
                          <a:endParaRPr lang="es-AR" sz="1400" b="1" dirty="0"/>
                        </a:p>
                      </p:txBody>
                    </p:sp>
                  </p:grpSp>
                </p:grpSp>
                <p:grpSp>
                  <p:nvGrpSpPr>
                    <p:cNvPr id="29" name="Group 28">
                      <a:extLst>
                        <a:ext uri="{FF2B5EF4-FFF2-40B4-BE49-F238E27FC236}">
                          <a16:creationId xmlns:a16="http://schemas.microsoft.com/office/drawing/2014/main" id="{CA5E8C19-627F-4F84-A780-0774DA88EDC4}"/>
                        </a:ext>
                      </a:extLst>
                    </p:cNvPr>
                    <p:cNvGrpSpPr/>
                    <p:nvPr/>
                  </p:nvGrpSpPr>
                  <p:grpSpPr>
                    <a:xfrm>
                      <a:off x="7953186" y="18785186"/>
                      <a:ext cx="1040331" cy="1393189"/>
                      <a:chOff x="8335398" y="18737564"/>
                      <a:chExt cx="1040331" cy="1393189"/>
                    </a:xfrm>
                  </p:grpSpPr>
                  <p:pic>
                    <p:nvPicPr>
                      <p:cNvPr id="21" name="Graphic 20">
                        <a:extLst>
                          <a:ext uri="{FF2B5EF4-FFF2-40B4-BE49-F238E27FC236}">
                            <a16:creationId xmlns:a16="http://schemas.microsoft.com/office/drawing/2014/main" id="{517EA239-ABBC-4DB3-B868-895A3D6232AD}"/>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8679683" y="18970676"/>
                        <a:ext cx="696046" cy="1160077"/>
                      </a:xfrm>
                      <a:prstGeom prst="rect">
                        <a:avLst/>
                      </a:prstGeom>
                    </p:spPr>
                  </p:pic>
                  <p:pic>
                    <p:nvPicPr>
                      <p:cNvPr id="23" name="Graphic 22">
                        <a:extLst>
                          <a:ext uri="{FF2B5EF4-FFF2-40B4-BE49-F238E27FC236}">
                            <a16:creationId xmlns:a16="http://schemas.microsoft.com/office/drawing/2014/main" id="{7408140A-00EF-4FD2-88B5-7E6E97AB29D6}"/>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8335398" y="19625917"/>
                        <a:ext cx="419100" cy="228600"/>
                      </a:xfrm>
                      <a:prstGeom prst="rect">
                        <a:avLst/>
                      </a:prstGeom>
                    </p:spPr>
                  </p:pic>
                  <p:sp>
                    <p:nvSpPr>
                      <p:cNvPr id="28" name="TextBox 27">
                        <a:extLst>
                          <a:ext uri="{FF2B5EF4-FFF2-40B4-BE49-F238E27FC236}">
                            <a16:creationId xmlns:a16="http://schemas.microsoft.com/office/drawing/2014/main" id="{4BF56A38-F541-4CE4-874A-F6198C340B1C}"/>
                          </a:ext>
                        </a:extLst>
                      </p:cNvPr>
                      <p:cNvSpPr txBox="1"/>
                      <p:nvPr/>
                    </p:nvSpPr>
                    <p:spPr>
                      <a:xfrm>
                        <a:off x="8415771" y="18737564"/>
                        <a:ext cx="543234" cy="299098"/>
                      </a:xfrm>
                      <a:prstGeom prst="rect">
                        <a:avLst/>
                      </a:prstGeom>
                      <a:noFill/>
                    </p:spPr>
                    <p:txBody>
                      <a:bodyPr wrap="square" rtlCol="0">
                        <a:spAutoFit/>
                      </a:bodyPr>
                      <a:lstStyle/>
                      <a:p>
                        <a:r>
                          <a:rPr lang="es-419" sz="1400" b="1" dirty="0"/>
                          <a:t>95?</a:t>
                        </a:r>
                        <a:endParaRPr lang="es-AR" sz="1400" b="1" dirty="0"/>
                      </a:p>
                    </p:txBody>
                  </p:sp>
                </p:grpSp>
              </p:grpSp>
            </p:grpSp>
            <p:grpSp>
              <p:nvGrpSpPr>
                <p:cNvPr id="8" name="Group 7">
                  <a:extLst>
                    <a:ext uri="{FF2B5EF4-FFF2-40B4-BE49-F238E27FC236}">
                      <a16:creationId xmlns:a16="http://schemas.microsoft.com/office/drawing/2014/main" id="{4320FACE-D337-427F-987A-75D54111F1EA}"/>
                    </a:ext>
                  </a:extLst>
                </p:cNvPr>
                <p:cNvGrpSpPr>
                  <a:grpSpLocks noChangeAspect="1"/>
                </p:cNvGrpSpPr>
                <p:nvPr/>
              </p:nvGrpSpPr>
              <p:grpSpPr>
                <a:xfrm>
                  <a:off x="9604039" y="18461659"/>
                  <a:ext cx="3023123" cy="1207247"/>
                  <a:chOff x="9477252" y="18520831"/>
                  <a:chExt cx="3465712" cy="1383990"/>
                </a:xfrm>
              </p:grpSpPr>
              <p:grpSp>
                <p:nvGrpSpPr>
                  <p:cNvPr id="30" name="Group 29">
                    <a:extLst>
                      <a:ext uri="{FF2B5EF4-FFF2-40B4-BE49-F238E27FC236}">
                        <a16:creationId xmlns:a16="http://schemas.microsoft.com/office/drawing/2014/main" id="{933C4BD4-C298-4883-B4BF-47AC9E33A233}"/>
                      </a:ext>
                    </a:extLst>
                  </p:cNvPr>
                  <p:cNvGrpSpPr>
                    <a:grpSpLocks noChangeAspect="1"/>
                  </p:cNvGrpSpPr>
                  <p:nvPr/>
                </p:nvGrpSpPr>
                <p:grpSpPr>
                  <a:xfrm>
                    <a:off x="9477252" y="18520831"/>
                    <a:ext cx="3465712" cy="1383990"/>
                    <a:chOff x="9730770" y="19029346"/>
                    <a:chExt cx="2965358" cy="1184179"/>
                  </a:xfrm>
                </p:grpSpPr>
                <p:pic>
                  <p:nvPicPr>
                    <p:cNvPr id="109" name="Graphic 108">
                      <a:extLst>
                        <a:ext uri="{FF2B5EF4-FFF2-40B4-BE49-F238E27FC236}">
                          <a16:creationId xmlns:a16="http://schemas.microsoft.com/office/drawing/2014/main" id="{2D99C38E-3DB8-4A8F-920B-9A45306B43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9730770" y="19029346"/>
                      <a:ext cx="800777" cy="1177613"/>
                    </a:xfrm>
                    <a:prstGeom prst="rect">
                      <a:avLst/>
                    </a:prstGeom>
                  </p:spPr>
                </p:pic>
                <p:pic>
                  <p:nvPicPr>
                    <p:cNvPr id="117" name="Graphic 116">
                      <a:extLst>
                        <a:ext uri="{FF2B5EF4-FFF2-40B4-BE49-F238E27FC236}">
                          <a16:creationId xmlns:a16="http://schemas.microsoft.com/office/drawing/2014/main" id="{32D3C289-2C84-4E9A-9124-07A59DE06A25}"/>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rot="20865715">
                      <a:off x="11905612" y="19351010"/>
                      <a:ext cx="790516" cy="775064"/>
                    </a:xfrm>
                    <a:prstGeom prst="rect">
                      <a:avLst/>
                    </a:prstGeom>
                  </p:spPr>
                </p:pic>
                <p:pic>
                  <p:nvPicPr>
                    <p:cNvPr id="121" name="Graphic 120">
                      <a:extLst>
                        <a:ext uri="{FF2B5EF4-FFF2-40B4-BE49-F238E27FC236}">
                          <a16:creationId xmlns:a16="http://schemas.microsoft.com/office/drawing/2014/main" id="{990BB774-2A2C-4829-A840-3FB638D0C51F}"/>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321188" y="19053448"/>
                      <a:ext cx="696046" cy="1160077"/>
                    </a:xfrm>
                    <a:prstGeom prst="rect">
                      <a:avLst/>
                    </a:prstGeom>
                  </p:spPr>
                </p:pic>
                <p:pic>
                  <p:nvPicPr>
                    <p:cNvPr id="122" name="Graphic 121">
                      <a:extLst>
                        <a:ext uri="{FF2B5EF4-FFF2-40B4-BE49-F238E27FC236}">
                          <a16:creationId xmlns:a16="http://schemas.microsoft.com/office/drawing/2014/main" id="{0F6B3679-15B3-44F4-9A97-DAF63076214E}"/>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0400891" y="19753259"/>
                      <a:ext cx="419100" cy="228600"/>
                    </a:xfrm>
                    <a:prstGeom prst="rect">
                      <a:avLst/>
                    </a:prstGeom>
                  </p:spPr>
                </p:pic>
              </p:grpSp>
              <p:pic>
                <p:nvPicPr>
                  <p:cNvPr id="37" name="Graphic 36" descr="Grinning face outline with solid fill">
                    <a:extLst>
                      <a:ext uri="{FF2B5EF4-FFF2-40B4-BE49-F238E27FC236}">
                        <a16:creationId xmlns:a16="http://schemas.microsoft.com/office/drawing/2014/main" id="{8F5B0A87-6A6A-4234-BD29-F0CCE0F2E426}"/>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538780" y="18537274"/>
                    <a:ext cx="407984" cy="407984"/>
                  </a:xfrm>
                  <a:prstGeom prst="rect">
                    <a:avLst/>
                  </a:prstGeom>
                </p:spPr>
              </p:pic>
              <p:pic>
                <p:nvPicPr>
                  <p:cNvPr id="39" name="Graphic 38" descr="Sad face outline with solid fill">
                    <a:extLst>
                      <a:ext uri="{FF2B5EF4-FFF2-40B4-BE49-F238E27FC236}">
                        <a16:creationId xmlns:a16="http://schemas.microsoft.com/office/drawing/2014/main" id="{3894E6FF-77D5-423A-B6FD-180DE2989D44}"/>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9747567" y="18528628"/>
                    <a:ext cx="392335" cy="392335"/>
                  </a:xfrm>
                  <a:prstGeom prst="rect">
                    <a:avLst/>
                  </a:prstGeom>
                </p:spPr>
              </p:pic>
            </p:grpSp>
          </p:grpSp>
          <p:cxnSp>
            <p:nvCxnSpPr>
              <p:cNvPr id="19" name="Straight Connector 18">
                <a:extLst>
                  <a:ext uri="{FF2B5EF4-FFF2-40B4-BE49-F238E27FC236}">
                    <a16:creationId xmlns:a16="http://schemas.microsoft.com/office/drawing/2014/main" id="{7688DBDC-A40E-4D82-A4B5-0638B8A3D753}"/>
                  </a:ext>
                </a:extLst>
              </p:cNvPr>
              <p:cNvCxnSpPr>
                <a:cxnSpLocks/>
              </p:cNvCxnSpPr>
              <p:nvPr/>
            </p:nvCxnSpPr>
            <p:spPr>
              <a:xfrm>
                <a:off x="5126921" y="1786987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9F77828-986A-44FC-B1EC-3E218EC61108}"/>
                  </a:ext>
                </a:extLst>
              </p:cNvPr>
              <p:cNvCxnSpPr>
                <a:cxnSpLocks/>
              </p:cNvCxnSpPr>
              <p:nvPr/>
            </p:nvCxnSpPr>
            <p:spPr>
              <a:xfrm>
                <a:off x="9264644" y="17872107"/>
                <a:ext cx="10849" cy="223200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41" name="Graphic 40">
              <a:extLst>
                <a:ext uri="{FF2B5EF4-FFF2-40B4-BE49-F238E27FC236}">
                  <a16:creationId xmlns:a16="http://schemas.microsoft.com/office/drawing/2014/main" id="{E3E3FC04-98B9-4F5E-A72D-07B7C2E53286}"/>
                </a:ext>
              </a:extLst>
            </p:cNvPr>
            <p:cNvPicPr>
              <a:picLocks noChangeAspect="1"/>
            </p:cNvPicPr>
            <p:nvPr/>
          </p:nvPicPr>
          <p:blipFill>
            <a:blip r:embed="rId41">
              <a:extLst>
                <a:ext uri="{96DAC541-7B7A-43D3-8B79-37D633B846F1}">
                  <asvg:svgBlip xmlns:asvg="http://schemas.microsoft.com/office/drawing/2016/SVG/main" r:embed="rId42"/>
                </a:ext>
              </a:extLst>
            </a:blip>
            <a:stretch>
              <a:fillRect/>
            </a:stretch>
          </p:blipFill>
          <p:spPr>
            <a:xfrm>
              <a:off x="10394031" y="14094968"/>
              <a:ext cx="1190827" cy="273304"/>
            </a:xfrm>
            <a:prstGeom prst="rect">
              <a:avLst/>
            </a:prstGeom>
          </p:spPr>
        </p:pic>
      </p:grpSp>
      <p:sp>
        <p:nvSpPr>
          <p:cNvPr id="116" name="Google Shape;106;p14">
            <a:extLst>
              <a:ext uri="{FF2B5EF4-FFF2-40B4-BE49-F238E27FC236}">
                <a16:creationId xmlns:a16="http://schemas.microsoft.com/office/drawing/2014/main" id="{A3B8C675-9391-488A-BAEE-243B7B6E8635}"/>
              </a:ext>
            </a:extLst>
          </p:cNvPr>
          <p:cNvSpPr txBox="1"/>
          <p:nvPr/>
        </p:nvSpPr>
        <p:spPr>
          <a:xfrm>
            <a:off x="834233" y="10111276"/>
            <a:ext cx="13719035" cy="5009308"/>
          </a:xfrm>
          <a:prstGeom prst="rect">
            <a:avLst/>
          </a:prstGeom>
          <a:noFill/>
          <a:ln>
            <a:noFill/>
          </a:ln>
        </p:spPr>
        <p:txBody>
          <a:bodyPr spcFirstLastPara="1" wrap="square" lIns="84084" tIns="42031" rIns="84084" bIns="42031" anchor="t" anchorCtr="0">
            <a:spAutoFit/>
          </a:bodyPr>
          <a:lstStyle/>
          <a:p>
            <a:pPr marL="457200" indent="-457200">
              <a:buFont typeface="Arial" panose="020B0604020202020204" pitchFamily="34" charset="0"/>
              <a:buChar char="•"/>
            </a:pPr>
            <a:endParaRPr lang="en-US" sz="3200" dirty="0">
              <a:latin typeface="Nunito" pitchFamily="2" charset="0"/>
              <a:cs typeface="Calibri" panose="020F0502020204030204" pitchFamily="34" charset="0"/>
            </a:endParaRPr>
          </a:p>
          <a:p>
            <a:pPr marL="457200" indent="-457200">
              <a:buFont typeface="Arial" panose="020B0604020202020204" pitchFamily="34" charset="0"/>
              <a:buChar char="•"/>
            </a:pPr>
            <a:r>
              <a:rPr lang="en-US" sz="3200" dirty="0">
                <a:latin typeface="Nunito" pitchFamily="2" charset="0"/>
                <a:cs typeface="Calibri" panose="020F0502020204030204" pitchFamily="34" charset="0"/>
              </a:rPr>
              <a:t>Los </a:t>
            </a:r>
            <a:r>
              <a:rPr lang="en-US" sz="3200" dirty="0" err="1">
                <a:latin typeface="Nunito" pitchFamily="2" charset="0"/>
                <a:cs typeface="Calibri" panose="020F0502020204030204" pitchFamily="34" charset="0"/>
              </a:rPr>
              <a:t>modelos</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intercambio</a:t>
            </a:r>
            <a:r>
              <a:rPr lang="en-US" sz="3200" dirty="0">
                <a:latin typeface="Nunito" pitchFamily="2" charset="0"/>
                <a:cs typeface="Calibri" panose="020F0502020204030204" pitchFamily="34" charset="0"/>
              </a:rPr>
              <a:t> de </a:t>
            </a:r>
            <a:r>
              <a:rPr lang="en-US" sz="3200" dirty="0" err="1">
                <a:latin typeface="Nunito" pitchFamily="2" charset="0"/>
                <a:cs typeface="Calibri" panose="020F0502020204030204" pitchFamily="34" charset="0"/>
              </a:rPr>
              <a:t>riqueza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describen</a:t>
            </a:r>
            <a:r>
              <a:rPr lang="en-US" sz="3200" dirty="0">
                <a:latin typeface="Nunito" pitchFamily="2" charset="0"/>
                <a:cs typeface="Calibri" panose="020F0502020204030204" pitchFamily="34" charset="0"/>
              </a:rPr>
              <a:t> las </a:t>
            </a:r>
            <a:r>
              <a:rPr lang="en-US" sz="3200" dirty="0" err="1">
                <a:latin typeface="Nunito" pitchFamily="2" charset="0"/>
                <a:cs typeface="Calibri" panose="020F0502020204030204" pitchFamily="34" charset="0"/>
              </a:rPr>
              <a:t>reglas</a:t>
            </a:r>
            <a:r>
              <a:rPr lang="en-US" sz="3200" dirty="0">
                <a:latin typeface="Nunito" pitchFamily="2" charset="0"/>
                <a:cs typeface="Calibri" panose="020F0502020204030204" pitchFamily="34" charset="0"/>
              </a:rPr>
              <a:t> de un </a:t>
            </a:r>
            <a:r>
              <a:rPr lang="en-US" sz="3200" dirty="0" err="1">
                <a:latin typeface="Nunito" pitchFamily="2" charset="0"/>
                <a:cs typeface="Calibri" panose="020F0502020204030204" pitchFamily="34" charset="0"/>
              </a:rPr>
              <a:t>juego</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donde</a:t>
            </a:r>
            <a:r>
              <a:rPr lang="en-US" sz="3200" dirty="0">
                <a:latin typeface="Nunito" pitchFamily="2" charset="0"/>
                <a:cs typeface="Calibri" panose="020F0502020204030204" pitchFamily="34" charset="0"/>
              </a:rPr>
              <a:t> dos </a:t>
            </a:r>
            <a:r>
              <a:rPr lang="en-US" sz="3200" dirty="0" err="1">
                <a:latin typeface="Nunito" pitchFamily="2" charset="0"/>
                <a:cs typeface="Calibri" panose="020F0502020204030204" pitchFamily="34" charset="0"/>
              </a:rPr>
              <a:t>agentes</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apuestan</a:t>
            </a:r>
            <a:r>
              <a:rPr lang="en-US" sz="3200" dirty="0">
                <a:latin typeface="Nunito" pitchFamily="2" charset="0"/>
                <a:cs typeface="Calibri" panose="020F0502020204030204" pitchFamily="34" charset="0"/>
              </a:rPr>
              <a:t> una </a:t>
            </a:r>
            <a:r>
              <a:rPr lang="en-US" sz="3200" dirty="0" err="1">
                <a:latin typeface="Nunito" pitchFamily="2" charset="0"/>
                <a:cs typeface="Calibri" panose="020F0502020204030204" pitchFamily="34" charset="0"/>
              </a:rPr>
              <a:t>cantidad</a:t>
            </a:r>
            <a:r>
              <a:rPr lang="en-US" sz="3200" dirty="0">
                <a:latin typeface="Nunito" pitchFamily="2" charset="0"/>
                <a:cs typeface="Calibri" panose="020F0502020204030204" pitchFamily="34" charset="0"/>
              </a:rPr>
              <a:t>, que se </a:t>
            </a:r>
            <a:r>
              <a:rPr lang="en-US" sz="3200" dirty="0" err="1">
                <a:latin typeface="Nunito" pitchFamily="2" charset="0"/>
                <a:cs typeface="Calibri" panose="020F0502020204030204" pitchFamily="34" charset="0"/>
              </a:rPr>
              <a:t>lleva</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el</a:t>
            </a:r>
            <a:r>
              <a:rPr lang="en-US" sz="3200" dirty="0">
                <a:latin typeface="Nunito" pitchFamily="2" charset="0"/>
                <a:cs typeface="Calibri" panose="020F0502020204030204" pitchFamily="34" charset="0"/>
              </a:rPr>
              <a:t> </a:t>
            </a:r>
            <a:r>
              <a:rPr lang="en-US" sz="3200" dirty="0" err="1">
                <a:latin typeface="Nunito" pitchFamily="2" charset="0"/>
                <a:cs typeface="Calibri" panose="020F0502020204030204" pitchFamily="34" charset="0"/>
              </a:rPr>
              <a:t>ganador</a:t>
            </a:r>
            <a:r>
              <a:rPr lang="en-US" sz="3200" dirty="0">
                <a:latin typeface="Nunito" pitchFamily="2" charset="0"/>
                <a:cs typeface="Calibri" panose="020F0502020204030204" pitchFamily="34" charset="0"/>
              </a:rPr>
              <a:t>.</a:t>
            </a: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a:p>
            <a:endParaRPr lang="en-US" sz="3200" dirty="0">
              <a:latin typeface="Nunito" pitchFamily="2" charset="0"/>
              <a:cs typeface="Calibri" panose="020F0502020204030204" pitchFamily="34" charset="0"/>
            </a:endParaRPr>
          </a:p>
        </p:txBody>
      </p:sp>
      <p:sp>
        <p:nvSpPr>
          <p:cNvPr id="60" name="TextBox 59">
            <a:extLst>
              <a:ext uri="{FF2B5EF4-FFF2-40B4-BE49-F238E27FC236}">
                <a16:creationId xmlns:a16="http://schemas.microsoft.com/office/drawing/2014/main" id="{FD7C54F5-6B5D-4B9F-9BAA-D91D3B0A7405}"/>
              </a:ext>
            </a:extLst>
          </p:cNvPr>
          <p:cNvSpPr txBox="1"/>
          <p:nvPr/>
        </p:nvSpPr>
        <p:spPr>
          <a:xfrm>
            <a:off x="891384" y="40971025"/>
            <a:ext cx="13627650" cy="892552"/>
          </a:xfrm>
          <a:prstGeom prst="rect">
            <a:avLst/>
          </a:prstGeom>
          <a:noFill/>
        </p:spPr>
        <p:txBody>
          <a:bodyPr wrap="square" rtlCol="0">
            <a:spAutoFit/>
          </a:bodyPr>
          <a:lstStyle/>
          <a:p>
            <a:r>
              <a:rPr lang="es-419" sz="2600" dirty="0">
                <a:latin typeface="+mj-lt"/>
              </a:rPr>
              <a:t>Red de soja e histograma de grados medios para todos los productos. El tamaño y color de los nodos es proporcional a la diferencia exportaciones – importaciones.</a:t>
            </a:r>
            <a:endParaRPr lang="es-AR" sz="2600" dirty="0">
              <a:latin typeface="+mj-lt"/>
            </a:endParaRPr>
          </a:p>
        </p:txBody>
      </p:sp>
      <p:sp>
        <p:nvSpPr>
          <p:cNvPr id="119" name="TextBox 118">
            <a:extLst>
              <a:ext uri="{FF2B5EF4-FFF2-40B4-BE49-F238E27FC236}">
                <a16:creationId xmlns:a16="http://schemas.microsoft.com/office/drawing/2014/main" id="{696E4B85-8805-4746-9A4B-4B52BB99C1F2}"/>
              </a:ext>
            </a:extLst>
          </p:cNvPr>
          <p:cNvSpPr txBox="1"/>
          <p:nvPr/>
        </p:nvSpPr>
        <p:spPr>
          <a:xfrm>
            <a:off x="20687777" y="17897647"/>
            <a:ext cx="3797647" cy="492443"/>
          </a:xfrm>
          <a:prstGeom prst="rect">
            <a:avLst/>
          </a:prstGeom>
          <a:noFill/>
        </p:spPr>
        <p:txBody>
          <a:bodyPr wrap="square" rtlCol="0">
            <a:spAutoFit/>
          </a:bodyPr>
          <a:lstStyle/>
          <a:p>
            <a:pPr algn="ctr"/>
            <a:r>
              <a:rPr lang="es-419" sz="2600" dirty="0">
                <a:latin typeface="+mj-lt"/>
              </a:rPr>
              <a:t>Red de soja </a:t>
            </a:r>
            <a:r>
              <a:rPr lang="es-419" sz="2600" b="1" dirty="0" err="1">
                <a:latin typeface="+mj-lt"/>
              </a:rPr>
              <a:t>fiteada</a:t>
            </a:r>
            <a:endParaRPr lang="es-AR" sz="2600" b="1" dirty="0">
              <a:latin typeface="+mj-lt"/>
            </a:endParaRPr>
          </a:p>
        </p:txBody>
      </p:sp>
      <p:sp>
        <p:nvSpPr>
          <p:cNvPr id="120" name="TextBox 119">
            <a:extLst>
              <a:ext uri="{FF2B5EF4-FFF2-40B4-BE49-F238E27FC236}">
                <a16:creationId xmlns:a16="http://schemas.microsoft.com/office/drawing/2014/main" id="{C6DD7120-3C9C-4222-B49C-F612555220C8}"/>
              </a:ext>
            </a:extLst>
          </p:cNvPr>
          <p:cNvSpPr txBox="1"/>
          <p:nvPr/>
        </p:nvSpPr>
        <p:spPr>
          <a:xfrm>
            <a:off x="17405091" y="24985913"/>
            <a:ext cx="10883084" cy="892552"/>
          </a:xfrm>
          <a:prstGeom prst="rect">
            <a:avLst/>
          </a:prstGeom>
          <a:noFill/>
        </p:spPr>
        <p:txBody>
          <a:bodyPr wrap="square" rtlCol="0">
            <a:spAutoFit/>
          </a:bodyPr>
          <a:lstStyle/>
          <a:p>
            <a:r>
              <a:rPr lang="es-419" sz="2600" dirty="0">
                <a:latin typeface="+mj-lt"/>
              </a:rPr>
              <a:t>Coeficientes de </a:t>
            </a:r>
            <a:r>
              <a:rPr lang="es-419" sz="2600" dirty="0" err="1">
                <a:latin typeface="+mj-lt"/>
              </a:rPr>
              <a:t>Clustering</a:t>
            </a:r>
            <a:r>
              <a:rPr lang="es-419" sz="2600" dirty="0">
                <a:latin typeface="+mj-lt"/>
              </a:rPr>
              <a:t> y </a:t>
            </a:r>
            <a:r>
              <a:rPr lang="es-419" sz="2600" dirty="0" err="1">
                <a:latin typeface="+mj-lt"/>
              </a:rPr>
              <a:t>Asortatividad</a:t>
            </a:r>
            <a:r>
              <a:rPr lang="es-419" sz="2600" dirty="0">
                <a:latin typeface="+mj-lt"/>
              </a:rPr>
              <a:t> para varias redes en función del umbral (se incluye el valor medio de las redes reales).</a:t>
            </a:r>
            <a:endParaRPr lang="es-AR" sz="2600" dirty="0">
              <a:latin typeface="+mj-lt"/>
            </a:endParaRPr>
          </a:p>
        </p:txBody>
      </p:sp>
      <p:grpSp>
        <p:nvGrpSpPr>
          <p:cNvPr id="27" name="Group 26">
            <a:extLst>
              <a:ext uri="{FF2B5EF4-FFF2-40B4-BE49-F238E27FC236}">
                <a16:creationId xmlns:a16="http://schemas.microsoft.com/office/drawing/2014/main" id="{AD54423E-17E5-4862-B9A9-5BF81E577616}"/>
              </a:ext>
            </a:extLst>
          </p:cNvPr>
          <p:cNvGrpSpPr/>
          <p:nvPr/>
        </p:nvGrpSpPr>
        <p:grpSpPr>
          <a:xfrm>
            <a:off x="24485424" y="30892041"/>
            <a:ext cx="3904343" cy="1198179"/>
            <a:chOff x="24906514" y="31307314"/>
            <a:chExt cx="3904343" cy="1198179"/>
          </a:xfrm>
        </p:grpSpPr>
        <p:pic>
          <p:nvPicPr>
            <p:cNvPr id="22" name="Graphic 21">
              <a:extLst>
                <a:ext uri="{FF2B5EF4-FFF2-40B4-BE49-F238E27FC236}">
                  <a16:creationId xmlns:a16="http://schemas.microsoft.com/office/drawing/2014/main" id="{E148197F-6EEF-4224-8DA9-C9E340A87E97}"/>
                </a:ext>
              </a:extLst>
            </p:cNvPr>
            <p:cNvPicPr>
              <a:picLocks noChangeAspect="1"/>
            </p:cNvPicPr>
            <p:nvPr/>
          </p:nvPicPr>
          <p:blipFill>
            <a:blip r:embed="rId43">
              <a:extLst>
                <a:ext uri="{96DAC541-7B7A-43D3-8B79-37D633B846F1}">
                  <asvg:svgBlip xmlns:asvg="http://schemas.microsoft.com/office/drawing/2016/SVG/main" r:embed="rId44"/>
                </a:ext>
              </a:extLst>
            </a:blip>
            <a:stretch>
              <a:fillRect/>
            </a:stretch>
          </p:blipFill>
          <p:spPr>
            <a:xfrm>
              <a:off x="25109161" y="31489269"/>
              <a:ext cx="3499048" cy="843992"/>
            </a:xfrm>
            <a:prstGeom prst="rect">
              <a:avLst/>
            </a:prstGeom>
          </p:spPr>
        </p:pic>
        <p:sp>
          <p:nvSpPr>
            <p:cNvPr id="26" name="Rectangle 25">
              <a:extLst>
                <a:ext uri="{FF2B5EF4-FFF2-40B4-BE49-F238E27FC236}">
                  <a16:creationId xmlns:a16="http://schemas.microsoft.com/office/drawing/2014/main" id="{14592103-80E4-4D3E-9C88-8BAEC1D7CC06}"/>
                </a:ext>
              </a:extLst>
            </p:cNvPr>
            <p:cNvSpPr/>
            <p:nvPr/>
          </p:nvSpPr>
          <p:spPr>
            <a:xfrm>
              <a:off x="24906514" y="31307314"/>
              <a:ext cx="3904343" cy="119817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grpSp>
      <p:pic>
        <p:nvPicPr>
          <p:cNvPr id="34" name="Graphic 33">
            <a:extLst>
              <a:ext uri="{FF2B5EF4-FFF2-40B4-BE49-F238E27FC236}">
                <a16:creationId xmlns:a16="http://schemas.microsoft.com/office/drawing/2014/main" id="{A45FEC81-F11A-472B-B1A2-750E6E7C6130}"/>
              </a:ext>
            </a:extLst>
          </p:cNvPr>
          <p:cNvPicPr>
            <a:picLocks noChangeAspect="1"/>
          </p:cNvPicPr>
          <p:nvPr/>
        </p:nvPicPr>
        <p:blipFill rotWithShape="1">
          <a:blip r:embed="rId45">
            <a:extLst>
              <a:ext uri="{96DAC541-7B7A-43D3-8B79-37D633B846F1}">
                <asvg:svgBlip xmlns:asvg="http://schemas.microsoft.com/office/drawing/2016/SVG/main" r:embed="rId46"/>
              </a:ext>
            </a:extLst>
          </a:blip>
          <a:srcRect l="2981" t="9384" r="7349"/>
          <a:stretch/>
        </p:blipFill>
        <p:spPr>
          <a:xfrm>
            <a:off x="17452969" y="29367839"/>
            <a:ext cx="6743453" cy="5110882"/>
          </a:xfrm>
          <a:prstGeom prst="rect">
            <a:avLst/>
          </a:prstGeom>
        </p:spPr>
      </p:pic>
      <p:pic>
        <p:nvPicPr>
          <p:cNvPr id="40" name="Graphic 39">
            <a:extLst>
              <a:ext uri="{FF2B5EF4-FFF2-40B4-BE49-F238E27FC236}">
                <a16:creationId xmlns:a16="http://schemas.microsoft.com/office/drawing/2014/main" id="{9D7F1645-DB64-4962-9283-A7BD2E93AC7C}"/>
              </a:ext>
            </a:extLst>
          </p:cNvPr>
          <p:cNvPicPr>
            <a:picLocks noChangeAspect="1"/>
          </p:cNvPicPr>
          <p:nvPr/>
        </p:nvPicPr>
        <p:blipFill>
          <a:blip r:embed="rId47">
            <a:extLst>
              <a:ext uri="{96DAC541-7B7A-43D3-8B79-37D633B846F1}">
                <asvg:svgBlip xmlns:asvg="http://schemas.microsoft.com/office/drawing/2016/SVG/main" r:embed="rId48"/>
              </a:ext>
            </a:extLst>
          </a:blip>
          <a:stretch>
            <a:fillRect/>
          </a:stretch>
        </p:blipFill>
        <p:spPr>
          <a:xfrm>
            <a:off x="16885656" y="20729090"/>
            <a:ext cx="11177060" cy="4234403"/>
          </a:xfrm>
          <a:prstGeom prst="rect">
            <a:avLst/>
          </a:prstGeom>
        </p:spPr>
      </p:pic>
      <p:pic>
        <p:nvPicPr>
          <p:cNvPr id="83" name="Graphic 82">
            <a:extLst>
              <a:ext uri="{FF2B5EF4-FFF2-40B4-BE49-F238E27FC236}">
                <a16:creationId xmlns:a16="http://schemas.microsoft.com/office/drawing/2014/main" id="{4403E477-FC76-4A83-906D-17B74936501A}"/>
              </a:ext>
            </a:extLst>
          </p:cNvPr>
          <p:cNvPicPr>
            <a:picLocks noChangeAspect="1"/>
          </p:cNvPicPr>
          <p:nvPr/>
        </p:nvPicPr>
        <p:blipFill rotWithShape="1">
          <a:blip r:embed="rId49">
            <a:extLst>
              <a:ext uri="{96DAC541-7B7A-43D3-8B79-37D633B846F1}">
                <asvg:svgBlip xmlns:asvg="http://schemas.microsoft.com/office/drawing/2016/SVG/main" r:embed="rId50"/>
              </a:ext>
            </a:extLst>
          </a:blip>
          <a:srcRect l="6544" t="5650" r="8331"/>
          <a:stretch/>
        </p:blipFill>
        <p:spPr>
          <a:xfrm>
            <a:off x="8926630" y="36369881"/>
            <a:ext cx="5593404" cy="4654716"/>
          </a:xfrm>
          <a:prstGeom prst="rect">
            <a:avLst/>
          </a:prstGeom>
        </p:spPr>
      </p:pic>
    </p:spTree>
  </p:cSld>
  <p:clrMapOvr>
    <a:masterClrMapping/>
  </p:clrMapOvr>
</p:sld>
</file>

<file path=ppt/theme/theme1.xml><?xml version="1.0" encoding="utf-8"?>
<a:theme xmlns:a="http://schemas.openxmlformats.org/drawingml/2006/main" name="Default Design">
  <a:themeElements>
    <a:clrScheme name="Pushpin">
      <a:dk1>
        <a:srgbClr val="000000"/>
      </a:dk1>
      <a:lt1>
        <a:srgbClr val="FFFFFF"/>
      </a:lt1>
      <a:dk2>
        <a:srgbClr val="465E9C"/>
      </a:dk2>
      <a:lt2>
        <a:srgbClr val="CCDDEA"/>
      </a:lt2>
      <a:accent1>
        <a:srgbClr val="FDA023"/>
      </a:accent1>
      <a:accent2>
        <a:srgbClr val="AA2B1E"/>
      </a:accent2>
      <a:accent3>
        <a:srgbClr val="71685C"/>
      </a:accent3>
      <a:accent4>
        <a:srgbClr val="64A73B"/>
      </a:accent4>
      <a:accent5>
        <a:srgbClr val="EB5605"/>
      </a:accent5>
      <a:accent6>
        <a:srgbClr val="B9CA1A"/>
      </a:accent6>
      <a:hlink>
        <a:srgbClr val="D83E2C"/>
      </a:hlink>
      <a:folHlink>
        <a:srgbClr val="ED7D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824</TotalTime>
  <Words>600</Words>
  <Application>Microsoft Office PowerPoint</Application>
  <PresentationFormat>Custom</PresentationFormat>
  <Paragraphs>77</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Nunito</vt:lpstr>
      <vt:lpstr>Open Sans</vt:lpstr>
      <vt:lpstr>Default Design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Lautaro</dc:creator>
  <cp:lastModifiedBy>Lautaro</cp:lastModifiedBy>
  <cp:revision>70</cp:revision>
  <dcterms:modified xsi:type="dcterms:W3CDTF">2024-05-06T01:14:01Z</dcterms:modified>
</cp:coreProperties>
</file>